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notesMasterIdLst>
    <p:notesMasterId r:id="rId29"/>
  </p:notesMasterIdLst>
  <p:sldIdLst>
    <p:sldId id="256" r:id="rId2"/>
    <p:sldId id="290" r:id="rId3"/>
    <p:sldId id="291" r:id="rId4"/>
    <p:sldId id="292" r:id="rId5"/>
    <p:sldId id="293" r:id="rId6"/>
    <p:sldId id="294" r:id="rId7"/>
    <p:sldId id="259" r:id="rId8"/>
    <p:sldId id="264" r:id="rId9"/>
    <p:sldId id="288" r:id="rId10"/>
    <p:sldId id="266" r:id="rId11"/>
    <p:sldId id="267" r:id="rId12"/>
    <p:sldId id="265" r:id="rId13"/>
    <p:sldId id="268" r:id="rId14"/>
    <p:sldId id="272" r:id="rId15"/>
    <p:sldId id="271" r:id="rId16"/>
    <p:sldId id="279" r:id="rId17"/>
    <p:sldId id="280" r:id="rId18"/>
    <p:sldId id="282" r:id="rId19"/>
    <p:sldId id="283" r:id="rId20"/>
    <p:sldId id="284" r:id="rId21"/>
    <p:sldId id="285" r:id="rId22"/>
    <p:sldId id="287" r:id="rId23"/>
    <p:sldId id="300" r:id="rId24"/>
    <p:sldId id="298" r:id="rId25"/>
    <p:sldId id="299" r:id="rId26"/>
    <p:sldId id="286" r:id="rId27"/>
    <p:sldId id="301" r:id="rId28"/>
  </p:sldIdLst>
  <p:sldSz cx="9144000" cy="6858000" type="screen4x3"/>
  <p:notesSz cx="6884988" cy="10018713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594" y="-5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5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82F679-CA8D-4450-9973-7D8D1814EAE2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1BC9D95B-B179-4A1B-A2FF-E1802BA6E493}">
      <dgm:prSet custT="1"/>
      <dgm:spPr>
        <a:solidFill>
          <a:srgbClr val="000099">
            <a:alpha val="90000"/>
          </a:srgbClr>
        </a:solidFill>
      </dgm:spPr>
      <dgm:t>
        <a:bodyPr/>
        <a:lstStyle/>
        <a:p>
          <a:pPr rtl="0"/>
          <a:r>
            <a:rPr lang="th-TH" sz="4700" b="1" dirty="0" smtClean="0">
              <a:solidFill>
                <a:srgbClr val="FFFF00"/>
              </a:solidFill>
            </a:rPr>
            <a:t>10</a:t>
          </a:r>
          <a:r>
            <a:rPr lang="en-US" sz="4000" b="1" dirty="0" smtClean="0">
              <a:solidFill>
                <a:srgbClr val="FFFF00"/>
              </a:solidFill>
            </a:rPr>
            <a:t>%</a:t>
          </a:r>
          <a:r>
            <a:rPr lang="en-US" sz="4700" b="1" dirty="0" smtClean="0">
              <a:solidFill>
                <a:srgbClr val="FFFF00"/>
              </a:solidFill>
            </a:rPr>
            <a:t> </a:t>
          </a:r>
          <a:r>
            <a:rPr lang="th-TH" sz="4700" b="1" dirty="0" smtClean="0">
              <a:solidFill>
                <a:srgbClr val="FFFF00"/>
              </a:solidFill>
            </a:rPr>
            <a:t>ของคนติดเชื้อจะมีโอกาสป่วยเป็นวัณโรคโดยที่</a:t>
          </a:r>
          <a:endParaRPr lang="th-TH" sz="4700" b="1" dirty="0">
            <a:solidFill>
              <a:srgbClr val="FFFF00"/>
            </a:solidFill>
          </a:endParaRPr>
        </a:p>
      </dgm:t>
    </dgm:pt>
    <dgm:pt modelId="{C85D71DA-35FE-4B84-92B8-F2AB73CD6FB7}" type="parTrans" cxnId="{55C7C7AB-75F3-4C99-A46D-2CA2E695E165}">
      <dgm:prSet/>
      <dgm:spPr/>
      <dgm:t>
        <a:bodyPr/>
        <a:lstStyle/>
        <a:p>
          <a:endParaRPr lang="th-TH" b="1"/>
        </a:p>
      </dgm:t>
    </dgm:pt>
    <dgm:pt modelId="{4AFAA35B-64E5-4C09-A4FF-985D4398FFDC}" type="sibTrans" cxnId="{55C7C7AB-75F3-4C99-A46D-2CA2E695E165}">
      <dgm:prSet/>
      <dgm:spPr/>
      <dgm:t>
        <a:bodyPr/>
        <a:lstStyle/>
        <a:p>
          <a:endParaRPr lang="th-TH" b="1"/>
        </a:p>
      </dgm:t>
    </dgm:pt>
    <dgm:pt modelId="{BD301468-A8D5-435A-A24A-D6A71A940372}">
      <dgm:prSet custT="1"/>
      <dgm:spPr>
        <a:gradFill flip="none" rotWithShape="0">
          <a:gsLst>
            <a:gs pos="0">
              <a:srgbClr val="92D050">
                <a:tint val="66000"/>
                <a:satMod val="160000"/>
              </a:srgbClr>
            </a:gs>
            <a:gs pos="50000">
              <a:srgbClr val="92D050">
                <a:tint val="44500"/>
                <a:satMod val="160000"/>
              </a:srgbClr>
            </a:gs>
            <a:gs pos="100000">
              <a:srgbClr val="92D050">
                <a:tint val="23500"/>
                <a:satMod val="160000"/>
              </a:srgb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pPr rtl="0"/>
          <a:r>
            <a:rPr lang="th-TH" sz="4400" b="1" dirty="0" smtClean="0"/>
            <a:t>5</a:t>
          </a:r>
          <a:r>
            <a:rPr lang="en-US" sz="3500" b="1" dirty="0" smtClean="0"/>
            <a:t>%</a:t>
          </a:r>
          <a:r>
            <a:rPr lang="en-US" sz="4400" b="1" dirty="0" smtClean="0"/>
            <a:t> </a:t>
          </a:r>
          <a:r>
            <a:rPr lang="th-TH" sz="4400" b="1" dirty="0" smtClean="0"/>
            <a:t>ป่วยใน 2 ปีแรก</a:t>
          </a:r>
          <a:endParaRPr lang="th-TH" sz="4400" b="1" dirty="0"/>
        </a:p>
      </dgm:t>
    </dgm:pt>
    <dgm:pt modelId="{8165693B-2744-45BA-8433-31BCC05D025C}" type="parTrans" cxnId="{29338416-0371-4979-A885-DB42656DA42D}">
      <dgm:prSet/>
      <dgm:spPr>
        <a:ln w="57150">
          <a:solidFill>
            <a:srgbClr val="FF0000"/>
          </a:solidFill>
        </a:ln>
      </dgm:spPr>
      <dgm:t>
        <a:bodyPr/>
        <a:lstStyle/>
        <a:p>
          <a:endParaRPr lang="th-TH" b="1"/>
        </a:p>
      </dgm:t>
    </dgm:pt>
    <dgm:pt modelId="{6C396689-B9A1-4CD3-8B35-31F725A3A628}" type="sibTrans" cxnId="{29338416-0371-4979-A885-DB42656DA42D}">
      <dgm:prSet/>
      <dgm:spPr/>
      <dgm:t>
        <a:bodyPr/>
        <a:lstStyle/>
        <a:p>
          <a:endParaRPr lang="th-TH" b="1"/>
        </a:p>
      </dgm:t>
    </dgm:pt>
    <dgm:pt modelId="{E3F05796-0A2A-4B89-815A-D9FA26F96C73}">
      <dgm:prSet custT="1"/>
      <dgm:spPr>
        <a:gradFill flip="none" rotWithShape="0">
          <a:gsLst>
            <a:gs pos="0">
              <a:srgbClr val="92D050">
                <a:tint val="66000"/>
                <a:satMod val="160000"/>
              </a:srgbClr>
            </a:gs>
            <a:gs pos="50000">
              <a:srgbClr val="92D050">
                <a:tint val="44500"/>
                <a:satMod val="160000"/>
              </a:srgbClr>
            </a:gs>
            <a:gs pos="100000">
              <a:srgbClr val="92D050">
                <a:tint val="23500"/>
                <a:satMod val="160000"/>
              </a:srgb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pPr rtl="0"/>
          <a:r>
            <a:rPr lang="th-TH" sz="4200" b="1" dirty="0" smtClean="0"/>
            <a:t>5</a:t>
          </a:r>
          <a:r>
            <a:rPr lang="en-US" sz="3500" b="1" dirty="0" smtClean="0"/>
            <a:t>%</a:t>
          </a:r>
          <a:r>
            <a:rPr lang="en-US" sz="4200" b="1" dirty="0" smtClean="0"/>
            <a:t> </a:t>
          </a:r>
          <a:r>
            <a:rPr lang="th-TH" sz="4200" b="1" dirty="0" smtClean="0"/>
            <a:t>จะมีโอกาสป่วยที่ช่วงใดของชีวิตก็ได้</a:t>
          </a:r>
          <a:endParaRPr lang="th-TH" sz="4200" b="1" dirty="0"/>
        </a:p>
      </dgm:t>
    </dgm:pt>
    <dgm:pt modelId="{2DC3E30C-ADA0-4436-BFEC-71E4B24005EA}" type="parTrans" cxnId="{056F779D-1D84-4779-8B33-A7895BCAC08A}">
      <dgm:prSet/>
      <dgm:spPr>
        <a:ln w="57150">
          <a:solidFill>
            <a:srgbClr val="FF0000"/>
          </a:solidFill>
        </a:ln>
      </dgm:spPr>
      <dgm:t>
        <a:bodyPr/>
        <a:lstStyle/>
        <a:p>
          <a:endParaRPr lang="th-TH" b="1"/>
        </a:p>
      </dgm:t>
    </dgm:pt>
    <dgm:pt modelId="{83156886-49C5-4EF2-AC3D-E382AEFB1FD8}" type="sibTrans" cxnId="{056F779D-1D84-4779-8B33-A7895BCAC08A}">
      <dgm:prSet/>
      <dgm:spPr/>
      <dgm:t>
        <a:bodyPr/>
        <a:lstStyle/>
        <a:p>
          <a:endParaRPr lang="th-TH" b="1"/>
        </a:p>
      </dgm:t>
    </dgm:pt>
    <dgm:pt modelId="{19BD718E-2CAB-42F2-8C2D-0DEE3B592C48}" type="pres">
      <dgm:prSet presAssocID="{C482F679-CA8D-4450-9973-7D8D1814EAE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h-TH"/>
        </a:p>
      </dgm:t>
    </dgm:pt>
    <dgm:pt modelId="{63A35EB8-D813-46C9-B6A0-1DA3A0B96B2D}" type="pres">
      <dgm:prSet presAssocID="{1BC9D95B-B179-4A1B-A2FF-E1802BA6E493}" presName="hierRoot1" presStyleCnt="0"/>
      <dgm:spPr/>
    </dgm:pt>
    <dgm:pt modelId="{190BF154-4F52-4BF0-9BBF-6D83B2BC5BD7}" type="pres">
      <dgm:prSet presAssocID="{1BC9D95B-B179-4A1B-A2FF-E1802BA6E493}" presName="composite" presStyleCnt="0"/>
      <dgm:spPr/>
    </dgm:pt>
    <dgm:pt modelId="{AFBE6CB1-3F94-46C9-A3CA-B0D7E52203AA}" type="pres">
      <dgm:prSet presAssocID="{1BC9D95B-B179-4A1B-A2FF-E1802BA6E493}" presName="background" presStyleLbl="node0" presStyleIdx="0" presStyleCnt="1"/>
      <dgm:spPr/>
    </dgm:pt>
    <dgm:pt modelId="{81563EFF-0286-4B26-94FD-D32A2BFBEAB4}" type="pres">
      <dgm:prSet presAssocID="{1BC9D95B-B179-4A1B-A2FF-E1802BA6E493}" presName="text" presStyleLbl="fgAcc0" presStyleIdx="0" presStyleCnt="1" custScaleX="182797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D05B1458-7237-4A81-A494-221360AA5D4A}" type="pres">
      <dgm:prSet presAssocID="{1BC9D95B-B179-4A1B-A2FF-E1802BA6E493}" presName="hierChild2" presStyleCnt="0"/>
      <dgm:spPr/>
    </dgm:pt>
    <dgm:pt modelId="{2F8EB81D-AFD1-4500-A5B6-DB92732F1DFB}" type="pres">
      <dgm:prSet presAssocID="{8165693B-2744-45BA-8433-31BCC05D025C}" presName="Name10" presStyleLbl="parChTrans1D2" presStyleIdx="0" presStyleCnt="2"/>
      <dgm:spPr/>
      <dgm:t>
        <a:bodyPr/>
        <a:lstStyle/>
        <a:p>
          <a:endParaRPr lang="th-TH"/>
        </a:p>
      </dgm:t>
    </dgm:pt>
    <dgm:pt modelId="{14DC4C2C-7847-453B-BA87-5EE350D94BD1}" type="pres">
      <dgm:prSet presAssocID="{BD301468-A8D5-435A-A24A-D6A71A940372}" presName="hierRoot2" presStyleCnt="0"/>
      <dgm:spPr/>
    </dgm:pt>
    <dgm:pt modelId="{CC6FC23F-A178-470D-BA23-6A1AB83A3641}" type="pres">
      <dgm:prSet presAssocID="{BD301468-A8D5-435A-A24A-D6A71A940372}" presName="composite2" presStyleCnt="0"/>
      <dgm:spPr/>
    </dgm:pt>
    <dgm:pt modelId="{0D2F467D-13C0-4928-9300-8AE072B800CB}" type="pres">
      <dgm:prSet presAssocID="{BD301468-A8D5-435A-A24A-D6A71A940372}" presName="background2" presStyleLbl="node2" presStyleIdx="0" presStyleCnt="2"/>
      <dgm:spPr/>
    </dgm:pt>
    <dgm:pt modelId="{E091D1DD-B3B0-4260-AF65-694D9EDC2A60}" type="pres">
      <dgm:prSet presAssocID="{BD301468-A8D5-435A-A24A-D6A71A940372}" presName="text2" presStyleLbl="fgAcc2" presStyleIdx="0" presStyleCnt="2" custScaleX="125024" custScaleY="84814" custLinFactNeighborY="-3032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B0AB6196-264D-4742-9069-4850AAFE49CF}" type="pres">
      <dgm:prSet presAssocID="{BD301468-A8D5-435A-A24A-D6A71A940372}" presName="hierChild3" presStyleCnt="0"/>
      <dgm:spPr/>
    </dgm:pt>
    <dgm:pt modelId="{68A73124-2025-4689-A2B3-A71CFB5BF389}" type="pres">
      <dgm:prSet presAssocID="{2DC3E30C-ADA0-4436-BFEC-71E4B24005EA}" presName="Name10" presStyleLbl="parChTrans1D2" presStyleIdx="1" presStyleCnt="2"/>
      <dgm:spPr/>
      <dgm:t>
        <a:bodyPr/>
        <a:lstStyle/>
        <a:p>
          <a:endParaRPr lang="th-TH"/>
        </a:p>
      </dgm:t>
    </dgm:pt>
    <dgm:pt modelId="{C4659912-643F-4826-8F5E-8CA5E83FA371}" type="pres">
      <dgm:prSet presAssocID="{E3F05796-0A2A-4B89-815A-D9FA26F96C73}" presName="hierRoot2" presStyleCnt="0"/>
      <dgm:spPr/>
    </dgm:pt>
    <dgm:pt modelId="{7ABE352D-337A-4AE1-ADB8-CF7DB234B09A}" type="pres">
      <dgm:prSet presAssocID="{E3F05796-0A2A-4B89-815A-D9FA26F96C73}" presName="composite2" presStyleCnt="0"/>
      <dgm:spPr/>
    </dgm:pt>
    <dgm:pt modelId="{91557109-8E29-42C3-813C-95DE2BD39A17}" type="pres">
      <dgm:prSet presAssocID="{E3F05796-0A2A-4B89-815A-D9FA26F96C73}" presName="background2" presStyleLbl="node2" presStyleIdx="1" presStyleCnt="2"/>
      <dgm:spPr/>
    </dgm:pt>
    <dgm:pt modelId="{8A4D5DF7-C06C-4ED8-87AB-A075C6CDDE44}" type="pres">
      <dgm:prSet presAssocID="{E3F05796-0A2A-4B89-815A-D9FA26F96C73}" presName="text2" presStyleLbl="fgAcc2" presStyleIdx="1" presStyleCnt="2" custScaleX="126181" custScaleY="82621" custLinFactNeighborY="-3032">
        <dgm:presLayoutVars>
          <dgm:chPref val="3"/>
        </dgm:presLayoutVars>
      </dgm:prSet>
      <dgm:spPr/>
      <dgm:t>
        <a:bodyPr/>
        <a:lstStyle/>
        <a:p>
          <a:endParaRPr lang="th-TH"/>
        </a:p>
      </dgm:t>
    </dgm:pt>
    <dgm:pt modelId="{29BE9A7F-0428-4DC3-8C2C-750F74A1FB26}" type="pres">
      <dgm:prSet presAssocID="{E3F05796-0A2A-4B89-815A-D9FA26F96C73}" presName="hierChild3" presStyleCnt="0"/>
      <dgm:spPr/>
    </dgm:pt>
  </dgm:ptLst>
  <dgm:cxnLst>
    <dgm:cxn modelId="{0310A65C-88C1-4AD9-A803-6A211543B08E}" type="presOf" srcId="{1BC9D95B-B179-4A1B-A2FF-E1802BA6E493}" destId="{81563EFF-0286-4B26-94FD-D32A2BFBEAB4}" srcOrd="0" destOrd="0" presId="urn:microsoft.com/office/officeart/2005/8/layout/hierarchy1"/>
    <dgm:cxn modelId="{55C7C7AB-75F3-4C99-A46D-2CA2E695E165}" srcId="{C482F679-CA8D-4450-9973-7D8D1814EAE2}" destId="{1BC9D95B-B179-4A1B-A2FF-E1802BA6E493}" srcOrd="0" destOrd="0" parTransId="{C85D71DA-35FE-4B84-92B8-F2AB73CD6FB7}" sibTransId="{4AFAA35B-64E5-4C09-A4FF-985D4398FFDC}"/>
    <dgm:cxn modelId="{CAB6DF94-EFFC-4B1D-8C13-799927C32BD5}" type="presOf" srcId="{8165693B-2744-45BA-8433-31BCC05D025C}" destId="{2F8EB81D-AFD1-4500-A5B6-DB92732F1DFB}" srcOrd="0" destOrd="0" presId="urn:microsoft.com/office/officeart/2005/8/layout/hierarchy1"/>
    <dgm:cxn modelId="{5AE0BEB4-0947-404F-854D-5F5810DC73BC}" type="presOf" srcId="{2DC3E30C-ADA0-4436-BFEC-71E4B24005EA}" destId="{68A73124-2025-4689-A2B3-A71CFB5BF389}" srcOrd="0" destOrd="0" presId="urn:microsoft.com/office/officeart/2005/8/layout/hierarchy1"/>
    <dgm:cxn modelId="{29338416-0371-4979-A885-DB42656DA42D}" srcId="{1BC9D95B-B179-4A1B-A2FF-E1802BA6E493}" destId="{BD301468-A8D5-435A-A24A-D6A71A940372}" srcOrd="0" destOrd="0" parTransId="{8165693B-2744-45BA-8433-31BCC05D025C}" sibTransId="{6C396689-B9A1-4CD3-8B35-31F725A3A628}"/>
    <dgm:cxn modelId="{056F779D-1D84-4779-8B33-A7895BCAC08A}" srcId="{1BC9D95B-B179-4A1B-A2FF-E1802BA6E493}" destId="{E3F05796-0A2A-4B89-815A-D9FA26F96C73}" srcOrd="1" destOrd="0" parTransId="{2DC3E30C-ADA0-4436-BFEC-71E4B24005EA}" sibTransId="{83156886-49C5-4EF2-AC3D-E382AEFB1FD8}"/>
    <dgm:cxn modelId="{7EBE186A-53FF-4AD4-8BFB-AB7F21198EEC}" type="presOf" srcId="{E3F05796-0A2A-4B89-815A-D9FA26F96C73}" destId="{8A4D5DF7-C06C-4ED8-87AB-A075C6CDDE44}" srcOrd="0" destOrd="0" presId="urn:microsoft.com/office/officeart/2005/8/layout/hierarchy1"/>
    <dgm:cxn modelId="{88C3C9DD-62BB-46AE-8C14-7289E08ABE3E}" type="presOf" srcId="{C482F679-CA8D-4450-9973-7D8D1814EAE2}" destId="{19BD718E-2CAB-42F2-8C2D-0DEE3B592C48}" srcOrd="0" destOrd="0" presId="urn:microsoft.com/office/officeart/2005/8/layout/hierarchy1"/>
    <dgm:cxn modelId="{E9B1567B-E1FC-439F-B8D3-D6515A874414}" type="presOf" srcId="{BD301468-A8D5-435A-A24A-D6A71A940372}" destId="{E091D1DD-B3B0-4260-AF65-694D9EDC2A60}" srcOrd="0" destOrd="0" presId="urn:microsoft.com/office/officeart/2005/8/layout/hierarchy1"/>
    <dgm:cxn modelId="{D2CE6105-8A2A-4667-8B09-6F41403FC774}" type="presParOf" srcId="{19BD718E-2CAB-42F2-8C2D-0DEE3B592C48}" destId="{63A35EB8-D813-46C9-B6A0-1DA3A0B96B2D}" srcOrd="0" destOrd="0" presId="urn:microsoft.com/office/officeart/2005/8/layout/hierarchy1"/>
    <dgm:cxn modelId="{47453613-0E76-4805-8218-BAB07DA02943}" type="presParOf" srcId="{63A35EB8-D813-46C9-B6A0-1DA3A0B96B2D}" destId="{190BF154-4F52-4BF0-9BBF-6D83B2BC5BD7}" srcOrd="0" destOrd="0" presId="urn:microsoft.com/office/officeart/2005/8/layout/hierarchy1"/>
    <dgm:cxn modelId="{3CDB331B-7D0B-493E-A5DD-82E825336BD5}" type="presParOf" srcId="{190BF154-4F52-4BF0-9BBF-6D83B2BC5BD7}" destId="{AFBE6CB1-3F94-46C9-A3CA-B0D7E52203AA}" srcOrd="0" destOrd="0" presId="urn:microsoft.com/office/officeart/2005/8/layout/hierarchy1"/>
    <dgm:cxn modelId="{70608750-22EA-46A6-BE81-258B661E7A47}" type="presParOf" srcId="{190BF154-4F52-4BF0-9BBF-6D83B2BC5BD7}" destId="{81563EFF-0286-4B26-94FD-D32A2BFBEAB4}" srcOrd="1" destOrd="0" presId="urn:microsoft.com/office/officeart/2005/8/layout/hierarchy1"/>
    <dgm:cxn modelId="{3A201019-2EA2-4661-9855-DAA8951EC604}" type="presParOf" srcId="{63A35EB8-D813-46C9-B6A0-1DA3A0B96B2D}" destId="{D05B1458-7237-4A81-A494-221360AA5D4A}" srcOrd="1" destOrd="0" presId="urn:microsoft.com/office/officeart/2005/8/layout/hierarchy1"/>
    <dgm:cxn modelId="{8286280D-B6DC-4280-B827-6E159E97C9DC}" type="presParOf" srcId="{D05B1458-7237-4A81-A494-221360AA5D4A}" destId="{2F8EB81D-AFD1-4500-A5B6-DB92732F1DFB}" srcOrd="0" destOrd="0" presId="urn:microsoft.com/office/officeart/2005/8/layout/hierarchy1"/>
    <dgm:cxn modelId="{D9289707-BB8B-4162-9453-F9E10FCADD9E}" type="presParOf" srcId="{D05B1458-7237-4A81-A494-221360AA5D4A}" destId="{14DC4C2C-7847-453B-BA87-5EE350D94BD1}" srcOrd="1" destOrd="0" presId="urn:microsoft.com/office/officeart/2005/8/layout/hierarchy1"/>
    <dgm:cxn modelId="{9E320BDE-B566-4CCE-8CE2-C65852D03754}" type="presParOf" srcId="{14DC4C2C-7847-453B-BA87-5EE350D94BD1}" destId="{CC6FC23F-A178-470D-BA23-6A1AB83A3641}" srcOrd="0" destOrd="0" presId="urn:microsoft.com/office/officeart/2005/8/layout/hierarchy1"/>
    <dgm:cxn modelId="{8C86B678-8D75-4DA3-943A-65E1D2F39FE8}" type="presParOf" srcId="{CC6FC23F-A178-470D-BA23-6A1AB83A3641}" destId="{0D2F467D-13C0-4928-9300-8AE072B800CB}" srcOrd="0" destOrd="0" presId="urn:microsoft.com/office/officeart/2005/8/layout/hierarchy1"/>
    <dgm:cxn modelId="{2098C3A0-9F09-40AF-A83E-5764C95FF35B}" type="presParOf" srcId="{CC6FC23F-A178-470D-BA23-6A1AB83A3641}" destId="{E091D1DD-B3B0-4260-AF65-694D9EDC2A60}" srcOrd="1" destOrd="0" presId="urn:microsoft.com/office/officeart/2005/8/layout/hierarchy1"/>
    <dgm:cxn modelId="{5130DF97-7239-4367-9C55-744B555B7B8C}" type="presParOf" srcId="{14DC4C2C-7847-453B-BA87-5EE350D94BD1}" destId="{B0AB6196-264D-4742-9069-4850AAFE49CF}" srcOrd="1" destOrd="0" presId="urn:microsoft.com/office/officeart/2005/8/layout/hierarchy1"/>
    <dgm:cxn modelId="{65A08D71-C42A-4558-8D1C-EFB37FCC8A14}" type="presParOf" srcId="{D05B1458-7237-4A81-A494-221360AA5D4A}" destId="{68A73124-2025-4689-A2B3-A71CFB5BF389}" srcOrd="2" destOrd="0" presId="urn:microsoft.com/office/officeart/2005/8/layout/hierarchy1"/>
    <dgm:cxn modelId="{F17CF3AE-2168-4A74-AA65-537F35925B5B}" type="presParOf" srcId="{D05B1458-7237-4A81-A494-221360AA5D4A}" destId="{C4659912-643F-4826-8F5E-8CA5E83FA371}" srcOrd="3" destOrd="0" presId="urn:microsoft.com/office/officeart/2005/8/layout/hierarchy1"/>
    <dgm:cxn modelId="{DD4A718C-782D-461C-AC7B-1EE789ED20EA}" type="presParOf" srcId="{C4659912-643F-4826-8F5E-8CA5E83FA371}" destId="{7ABE352D-337A-4AE1-ADB8-CF7DB234B09A}" srcOrd="0" destOrd="0" presId="urn:microsoft.com/office/officeart/2005/8/layout/hierarchy1"/>
    <dgm:cxn modelId="{96FDF2B2-52E4-42A5-8207-C4473B593E50}" type="presParOf" srcId="{7ABE352D-337A-4AE1-ADB8-CF7DB234B09A}" destId="{91557109-8E29-42C3-813C-95DE2BD39A17}" srcOrd="0" destOrd="0" presId="urn:microsoft.com/office/officeart/2005/8/layout/hierarchy1"/>
    <dgm:cxn modelId="{841DC0FD-4B09-474C-977B-87A46392297D}" type="presParOf" srcId="{7ABE352D-337A-4AE1-ADB8-CF7DB234B09A}" destId="{8A4D5DF7-C06C-4ED8-87AB-A075C6CDDE44}" srcOrd="1" destOrd="0" presId="urn:microsoft.com/office/officeart/2005/8/layout/hierarchy1"/>
    <dgm:cxn modelId="{FA0B6A2C-8E5B-46FF-ADE7-6BF5E4E8AAE5}" type="presParOf" srcId="{C4659912-643F-4826-8F5E-8CA5E83FA371}" destId="{29BE9A7F-0428-4DC3-8C2C-750F74A1FB2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674F356-C7EE-4BEA-8DA6-09A698508B55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FDE2315-DB95-4CFF-904F-E498A81333DC}">
      <dgm:prSet phldrT="[Text]" custT="1"/>
      <dgm:spPr>
        <a:solidFill>
          <a:srgbClr val="6600CC"/>
        </a:solidFill>
      </dgm:spPr>
      <dgm:t>
        <a:bodyPr/>
        <a:lstStyle/>
        <a:p>
          <a:r>
            <a:rPr lang="en-US" sz="4800" b="1" smtClean="0">
              <a:effectLst/>
              <a:latin typeface="Browallia New" pitchFamily="34" charset="-34"/>
              <a:cs typeface="Browallia New" pitchFamily="34" charset="-34"/>
            </a:rPr>
            <a:t>1. </a:t>
          </a:r>
          <a:r>
            <a:rPr lang="th-TH" sz="4800" b="1" smtClean="0">
              <a:effectLst/>
              <a:latin typeface="Browallia New" pitchFamily="34" charset="-34"/>
              <a:cs typeface="Browallia New" pitchFamily="34" charset="-34"/>
            </a:rPr>
            <a:t>กินยา 6 เดือน</a:t>
          </a:r>
          <a:endParaRPr lang="en-US" sz="4800" b="1" dirty="0">
            <a:effectLst/>
            <a:latin typeface="Browallia New" pitchFamily="34" charset="-34"/>
            <a:cs typeface="Browallia New" pitchFamily="34" charset="-34"/>
          </a:endParaRPr>
        </a:p>
      </dgm:t>
    </dgm:pt>
    <dgm:pt modelId="{31AD4BCA-A157-49F7-954F-8EC3CD6802ED}" type="parTrans" cxnId="{3A49578C-23A0-408B-916C-59EA8D3004AE}">
      <dgm:prSet/>
      <dgm:spPr/>
      <dgm:t>
        <a:bodyPr/>
        <a:lstStyle/>
        <a:p>
          <a:endParaRPr lang="en-US" sz="4800" b="1">
            <a:solidFill>
              <a:schemeClr val="tx1"/>
            </a:solidFill>
            <a:effectLst/>
            <a:latin typeface="Browallia New" pitchFamily="34" charset="-34"/>
            <a:cs typeface="Browallia New" pitchFamily="34" charset="-34"/>
          </a:endParaRPr>
        </a:p>
      </dgm:t>
    </dgm:pt>
    <dgm:pt modelId="{5B900379-E8FC-48D1-9421-94F61B94BC2B}" type="sibTrans" cxnId="{3A49578C-23A0-408B-916C-59EA8D3004AE}">
      <dgm:prSet/>
      <dgm:spPr/>
      <dgm:t>
        <a:bodyPr/>
        <a:lstStyle/>
        <a:p>
          <a:endParaRPr lang="en-US" sz="4800" b="1">
            <a:solidFill>
              <a:schemeClr val="tx1"/>
            </a:solidFill>
            <a:effectLst/>
            <a:latin typeface="Browallia New" pitchFamily="34" charset="-34"/>
            <a:cs typeface="Browallia New" pitchFamily="34" charset="-34"/>
          </a:endParaRPr>
        </a:p>
      </dgm:t>
    </dgm:pt>
    <dgm:pt modelId="{6688C00F-EC61-4C74-B555-896DE20D91BE}">
      <dgm:prSet phldrT="[Text]" custT="1"/>
      <dgm:spPr>
        <a:solidFill>
          <a:srgbClr val="001E00"/>
        </a:solidFill>
      </dgm:spPr>
      <dgm:t>
        <a:bodyPr/>
        <a:lstStyle/>
        <a:p>
          <a:r>
            <a:rPr lang="en-US" sz="4800" b="1" smtClean="0">
              <a:effectLst/>
              <a:latin typeface="Browallia New" pitchFamily="34" charset="-34"/>
              <a:cs typeface="Browallia New" pitchFamily="34" charset="-34"/>
            </a:rPr>
            <a:t>2. </a:t>
          </a:r>
          <a:r>
            <a:rPr lang="th-TH" sz="4800" b="1" smtClean="0">
              <a:effectLst/>
              <a:latin typeface="Browallia New" pitchFamily="34" charset="-34"/>
              <a:cs typeface="Browallia New" pitchFamily="34" charset="-34"/>
            </a:rPr>
            <a:t>โอกาสหาย 98-99 </a:t>
          </a:r>
          <a:r>
            <a:rPr lang="en-US" sz="4800" b="1" smtClean="0">
              <a:effectLst/>
              <a:latin typeface="Browallia New" pitchFamily="34" charset="-34"/>
              <a:cs typeface="Browallia New" pitchFamily="34" charset="-34"/>
            </a:rPr>
            <a:t>%</a:t>
          </a:r>
          <a:endParaRPr lang="en-US" sz="4800" b="1" dirty="0">
            <a:effectLst/>
            <a:latin typeface="Browallia New" pitchFamily="34" charset="-34"/>
            <a:cs typeface="Browallia New" pitchFamily="34" charset="-34"/>
          </a:endParaRPr>
        </a:p>
      </dgm:t>
    </dgm:pt>
    <dgm:pt modelId="{E4CDBC65-B66A-45A9-90AB-7C021431F692}" type="parTrans" cxnId="{94265A54-0F7B-4462-97EC-336307B38583}">
      <dgm:prSet/>
      <dgm:spPr/>
      <dgm:t>
        <a:bodyPr/>
        <a:lstStyle/>
        <a:p>
          <a:endParaRPr lang="en-US" sz="4800" b="1">
            <a:solidFill>
              <a:schemeClr val="tx1"/>
            </a:solidFill>
            <a:effectLst/>
            <a:latin typeface="Browallia New" pitchFamily="34" charset="-34"/>
            <a:cs typeface="Browallia New" pitchFamily="34" charset="-34"/>
          </a:endParaRPr>
        </a:p>
      </dgm:t>
    </dgm:pt>
    <dgm:pt modelId="{9927B8EE-058E-46B1-A82F-38F53338B2FD}" type="sibTrans" cxnId="{94265A54-0F7B-4462-97EC-336307B38583}">
      <dgm:prSet/>
      <dgm:spPr/>
      <dgm:t>
        <a:bodyPr/>
        <a:lstStyle/>
        <a:p>
          <a:endParaRPr lang="en-US" sz="4800" b="1">
            <a:solidFill>
              <a:schemeClr val="tx1"/>
            </a:solidFill>
            <a:effectLst/>
            <a:latin typeface="Browallia New" pitchFamily="34" charset="-34"/>
            <a:cs typeface="Browallia New" pitchFamily="34" charset="-34"/>
          </a:endParaRPr>
        </a:p>
      </dgm:t>
    </dgm:pt>
    <dgm:pt modelId="{DECE4950-23D1-44A6-BE0E-6C18782497DA}" type="pres">
      <dgm:prSet presAssocID="{F674F356-C7EE-4BEA-8DA6-09A698508B5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D5DBECC-C634-4564-8427-138E353F6A89}" type="pres">
      <dgm:prSet presAssocID="{9FDE2315-DB95-4CFF-904F-E498A81333DC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BF74A4-A3A7-4D0D-9305-D993A2C0330F}" type="pres">
      <dgm:prSet presAssocID="{5B900379-E8FC-48D1-9421-94F61B94BC2B}" presName="spacer" presStyleCnt="0"/>
      <dgm:spPr/>
      <dgm:t>
        <a:bodyPr/>
        <a:lstStyle/>
        <a:p>
          <a:endParaRPr lang="th-TH"/>
        </a:p>
      </dgm:t>
    </dgm:pt>
    <dgm:pt modelId="{B4BC56F0-A46A-41F9-B84A-542D90B98D96}" type="pres">
      <dgm:prSet presAssocID="{6688C00F-EC61-4C74-B555-896DE20D91BE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668D646-AFB3-4960-A4F6-EB3325DB6C6C}" type="presOf" srcId="{6688C00F-EC61-4C74-B555-896DE20D91BE}" destId="{B4BC56F0-A46A-41F9-B84A-542D90B98D96}" srcOrd="0" destOrd="0" presId="urn:microsoft.com/office/officeart/2005/8/layout/vList2"/>
    <dgm:cxn modelId="{94265A54-0F7B-4462-97EC-336307B38583}" srcId="{F674F356-C7EE-4BEA-8DA6-09A698508B55}" destId="{6688C00F-EC61-4C74-B555-896DE20D91BE}" srcOrd="1" destOrd="0" parTransId="{E4CDBC65-B66A-45A9-90AB-7C021431F692}" sibTransId="{9927B8EE-058E-46B1-A82F-38F53338B2FD}"/>
    <dgm:cxn modelId="{51F61F84-E807-4C13-94AC-066E3E479B85}" type="presOf" srcId="{9FDE2315-DB95-4CFF-904F-E498A81333DC}" destId="{3D5DBECC-C634-4564-8427-138E353F6A89}" srcOrd="0" destOrd="0" presId="urn:microsoft.com/office/officeart/2005/8/layout/vList2"/>
    <dgm:cxn modelId="{3A49578C-23A0-408B-916C-59EA8D3004AE}" srcId="{F674F356-C7EE-4BEA-8DA6-09A698508B55}" destId="{9FDE2315-DB95-4CFF-904F-E498A81333DC}" srcOrd="0" destOrd="0" parTransId="{31AD4BCA-A157-49F7-954F-8EC3CD6802ED}" sibTransId="{5B900379-E8FC-48D1-9421-94F61B94BC2B}"/>
    <dgm:cxn modelId="{C83FF866-344F-4356-A90D-7E3C687A9014}" type="presOf" srcId="{F674F356-C7EE-4BEA-8DA6-09A698508B55}" destId="{DECE4950-23D1-44A6-BE0E-6C18782497DA}" srcOrd="0" destOrd="0" presId="urn:microsoft.com/office/officeart/2005/8/layout/vList2"/>
    <dgm:cxn modelId="{61662CEC-739C-483B-B0B0-FA5946B0915B}" type="presParOf" srcId="{DECE4950-23D1-44A6-BE0E-6C18782497DA}" destId="{3D5DBECC-C634-4564-8427-138E353F6A89}" srcOrd="0" destOrd="0" presId="urn:microsoft.com/office/officeart/2005/8/layout/vList2"/>
    <dgm:cxn modelId="{52459E64-9EF7-4D16-A29F-E07C80FAAFF7}" type="presParOf" srcId="{DECE4950-23D1-44A6-BE0E-6C18782497DA}" destId="{45BF74A4-A3A7-4D0D-9305-D993A2C0330F}" srcOrd="1" destOrd="0" presId="urn:microsoft.com/office/officeart/2005/8/layout/vList2"/>
    <dgm:cxn modelId="{9C2AA55C-6D65-435F-A6F6-B3F95DC5C3E3}" type="presParOf" srcId="{DECE4950-23D1-44A6-BE0E-6C18782497DA}" destId="{B4BC56F0-A46A-41F9-B84A-542D90B98D96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6C7AF82-4C7A-48D6-9A90-AD264F1FB7D1}" type="doc">
      <dgm:prSet loTypeId="urn:microsoft.com/office/officeart/2005/8/layout/hProcess10#1" loCatId="process" qsTypeId="urn:microsoft.com/office/officeart/2005/8/quickstyle/simple2" qsCatId="simple" csTypeId="urn:microsoft.com/office/officeart/2005/8/colors/colorful1#5" csCatId="colorful" phldr="1"/>
      <dgm:spPr/>
      <dgm:t>
        <a:bodyPr/>
        <a:lstStyle/>
        <a:p>
          <a:endParaRPr lang="th-TH"/>
        </a:p>
      </dgm:t>
    </dgm:pt>
    <dgm:pt modelId="{CAAB8BF1-09AC-4118-A822-7C5A4158C8C0}">
      <dgm:prSet/>
      <dgm:spPr>
        <a:gradFill flip="none" rotWithShape="0">
          <a:gsLst>
            <a:gs pos="0">
              <a:srgbClr val="7B137D">
                <a:shade val="30000"/>
                <a:satMod val="115000"/>
              </a:srgbClr>
            </a:gs>
            <a:gs pos="50000">
              <a:srgbClr val="7B137D">
                <a:shade val="67500"/>
                <a:satMod val="115000"/>
              </a:srgbClr>
            </a:gs>
            <a:gs pos="100000">
              <a:srgbClr val="7B137D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pPr rtl="0"/>
          <a:r>
            <a:rPr lang="th-TH" b="1" dirty="0" smtClean="0"/>
            <a:t>คุณหาย</a:t>
          </a:r>
          <a:endParaRPr lang="th-TH" b="1" dirty="0"/>
        </a:p>
      </dgm:t>
    </dgm:pt>
    <dgm:pt modelId="{1F1A88E2-4E8A-49AF-902F-D46A9D977C23}" type="parTrans" cxnId="{83A7D7BC-FFAF-452F-AEC6-E5346494C8F0}">
      <dgm:prSet/>
      <dgm:spPr/>
      <dgm:t>
        <a:bodyPr/>
        <a:lstStyle/>
        <a:p>
          <a:endParaRPr lang="th-TH" b="1"/>
        </a:p>
      </dgm:t>
    </dgm:pt>
    <dgm:pt modelId="{8B7C85BF-9373-4CC2-A7DC-93D13B9FEF71}" type="sibTrans" cxnId="{83A7D7BC-FFAF-452F-AEC6-E5346494C8F0}">
      <dgm:prSet/>
      <dgm:spPr>
        <a:solidFill>
          <a:srgbClr val="A50021"/>
        </a:solidFill>
      </dgm:spPr>
      <dgm:t>
        <a:bodyPr/>
        <a:lstStyle/>
        <a:p>
          <a:endParaRPr lang="th-TH" b="1"/>
        </a:p>
      </dgm:t>
    </dgm:pt>
    <dgm:pt modelId="{9749BC65-46F4-41BB-9F4B-CD1B20F4D1ED}">
      <dgm:prSet/>
      <dgm:spPr>
        <a:gradFill flip="none" rotWithShape="0">
          <a:gsLst>
            <a:gs pos="0">
              <a:srgbClr val="246E36">
                <a:shade val="30000"/>
                <a:satMod val="115000"/>
              </a:srgbClr>
            </a:gs>
            <a:gs pos="50000">
              <a:srgbClr val="246E36">
                <a:shade val="67500"/>
                <a:satMod val="115000"/>
              </a:srgbClr>
            </a:gs>
            <a:gs pos="100000">
              <a:srgbClr val="246E36">
                <a:shade val="100000"/>
                <a:satMod val="115000"/>
              </a:srgbClr>
            </a:gs>
          </a:gsLst>
          <a:lin ang="16200000" scaled="1"/>
          <a:tileRect/>
        </a:gradFill>
      </dgm:spPr>
      <dgm:t>
        <a:bodyPr/>
        <a:lstStyle/>
        <a:p>
          <a:pPr rtl="0"/>
          <a:r>
            <a:rPr lang="th-TH" b="1" smtClean="0"/>
            <a:t>ฉันปลอดภัย</a:t>
          </a:r>
          <a:endParaRPr lang="th-TH" b="1"/>
        </a:p>
      </dgm:t>
    </dgm:pt>
    <dgm:pt modelId="{2FC161F0-BE55-4F90-A32A-72F9BB4CFF37}" type="parTrans" cxnId="{C295B003-FC33-4986-8B31-34DA9DBF7A93}">
      <dgm:prSet/>
      <dgm:spPr/>
      <dgm:t>
        <a:bodyPr/>
        <a:lstStyle/>
        <a:p>
          <a:endParaRPr lang="th-TH" b="1"/>
        </a:p>
      </dgm:t>
    </dgm:pt>
    <dgm:pt modelId="{8020BFB4-2D8B-4206-B92F-004AF113B412}" type="sibTrans" cxnId="{C295B003-FC33-4986-8B31-34DA9DBF7A93}">
      <dgm:prSet/>
      <dgm:spPr/>
      <dgm:t>
        <a:bodyPr/>
        <a:lstStyle/>
        <a:p>
          <a:endParaRPr lang="th-TH" b="1"/>
        </a:p>
      </dgm:t>
    </dgm:pt>
    <dgm:pt modelId="{CD045BBA-15F5-4613-8C9B-5CD7ABE0E9CF}" type="pres">
      <dgm:prSet presAssocID="{D6C7AF82-4C7A-48D6-9A90-AD264F1FB7D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20FDB854-0B1F-4570-8161-FD978643F853}" type="pres">
      <dgm:prSet presAssocID="{CAAB8BF1-09AC-4118-A822-7C5A4158C8C0}" presName="composite" presStyleCnt="0"/>
      <dgm:spPr/>
      <dgm:t>
        <a:bodyPr/>
        <a:lstStyle/>
        <a:p>
          <a:endParaRPr lang="th-TH"/>
        </a:p>
      </dgm:t>
    </dgm:pt>
    <dgm:pt modelId="{168BFA26-2BD3-47D5-B22F-56B829D918C9}" type="pres">
      <dgm:prSet presAssocID="{CAAB8BF1-09AC-4118-A822-7C5A4158C8C0}" presName="imagSh" presStyleLbl="bgImgPlace1" presStyleIdx="0" presStyleCnt="2" custScaleX="76075" custScaleY="68758"/>
      <dgm:spPr/>
      <dgm:t>
        <a:bodyPr/>
        <a:lstStyle/>
        <a:p>
          <a:endParaRPr lang="th-TH"/>
        </a:p>
      </dgm:t>
    </dgm:pt>
    <dgm:pt modelId="{C03DC95C-D6FB-4FF8-BA1D-E36362FED053}" type="pres">
      <dgm:prSet presAssocID="{CAAB8BF1-09AC-4118-A822-7C5A4158C8C0}" presName="txNode" presStyleLbl="node1" presStyleIdx="0" presStyleCnt="2" custScaleY="100000" custLinFactNeighborY="845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25C1A9D-4428-46C6-BFCD-23753B2DAD44}" type="pres">
      <dgm:prSet presAssocID="{8B7C85BF-9373-4CC2-A7DC-93D13B9FEF71}" presName="sibTrans" presStyleLbl="sibTrans2D1" presStyleIdx="0" presStyleCnt="1" custLinFactNeighborX="30160"/>
      <dgm:spPr/>
      <dgm:t>
        <a:bodyPr/>
        <a:lstStyle/>
        <a:p>
          <a:endParaRPr lang="th-TH"/>
        </a:p>
      </dgm:t>
    </dgm:pt>
    <dgm:pt modelId="{410C65A0-0D5E-4ADD-BE84-506B043963F8}" type="pres">
      <dgm:prSet presAssocID="{8B7C85BF-9373-4CC2-A7DC-93D13B9FEF71}" presName="connTx" presStyleLbl="sibTrans2D1" presStyleIdx="0" presStyleCnt="1"/>
      <dgm:spPr/>
      <dgm:t>
        <a:bodyPr/>
        <a:lstStyle/>
        <a:p>
          <a:endParaRPr lang="th-TH"/>
        </a:p>
      </dgm:t>
    </dgm:pt>
    <dgm:pt modelId="{77174F29-23D0-493F-94F6-9525D758D3D6}" type="pres">
      <dgm:prSet presAssocID="{9749BC65-46F4-41BB-9F4B-CD1B20F4D1ED}" presName="composite" presStyleCnt="0"/>
      <dgm:spPr/>
      <dgm:t>
        <a:bodyPr/>
        <a:lstStyle/>
        <a:p>
          <a:endParaRPr lang="th-TH"/>
        </a:p>
      </dgm:t>
    </dgm:pt>
    <dgm:pt modelId="{151B42C9-3BB2-4B43-986B-E24BC6022EDA}" type="pres">
      <dgm:prSet presAssocID="{9749BC65-46F4-41BB-9F4B-CD1B20F4D1ED}" presName="imagSh" presStyleLbl="bgImgPlace1" presStyleIdx="1" presStyleCnt="2" custScaleX="82641" custScaleY="81671" custLinFactNeighborY="-12236"/>
      <dgm:spPr>
        <a:blipFill>
          <a:blip xmlns:r="http://schemas.openxmlformats.org/officeDocument/2006/relationships" r:embed="rId1">
            <a:extLst/>
          </a:blip>
          <a:srcRect/>
          <a:stretch>
            <a:fillRect t="-11000" b="-11000"/>
          </a:stretch>
        </a:blipFill>
      </dgm:spPr>
      <dgm:t>
        <a:bodyPr/>
        <a:lstStyle/>
        <a:p>
          <a:endParaRPr lang="th-TH"/>
        </a:p>
      </dgm:t>
    </dgm:pt>
    <dgm:pt modelId="{BDFC040B-5567-4641-A207-873311C3E6AD}" type="pres">
      <dgm:prSet presAssocID="{9749BC65-46F4-41BB-9F4B-CD1B20F4D1ED}" presName="txNode" presStyleLbl="node1" presStyleIdx="1" presStyleCnt="2" custLinFactNeighborY="933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C295B003-FC33-4986-8B31-34DA9DBF7A93}" srcId="{D6C7AF82-4C7A-48D6-9A90-AD264F1FB7D1}" destId="{9749BC65-46F4-41BB-9F4B-CD1B20F4D1ED}" srcOrd="1" destOrd="0" parTransId="{2FC161F0-BE55-4F90-A32A-72F9BB4CFF37}" sibTransId="{8020BFB4-2D8B-4206-B92F-004AF113B412}"/>
    <dgm:cxn modelId="{EC0B1A62-FE51-4ABB-9EA8-5A4C4C58F845}" type="presOf" srcId="{9749BC65-46F4-41BB-9F4B-CD1B20F4D1ED}" destId="{BDFC040B-5567-4641-A207-873311C3E6AD}" srcOrd="0" destOrd="0" presId="urn:microsoft.com/office/officeart/2005/8/layout/hProcess10#1"/>
    <dgm:cxn modelId="{7F0548C7-9284-4943-B883-797C03A23F74}" type="presOf" srcId="{8B7C85BF-9373-4CC2-A7DC-93D13B9FEF71}" destId="{925C1A9D-4428-46C6-BFCD-23753B2DAD44}" srcOrd="0" destOrd="0" presId="urn:microsoft.com/office/officeart/2005/8/layout/hProcess10#1"/>
    <dgm:cxn modelId="{83A7D7BC-FFAF-452F-AEC6-E5346494C8F0}" srcId="{D6C7AF82-4C7A-48D6-9A90-AD264F1FB7D1}" destId="{CAAB8BF1-09AC-4118-A822-7C5A4158C8C0}" srcOrd="0" destOrd="0" parTransId="{1F1A88E2-4E8A-49AF-902F-D46A9D977C23}" sibTransId="{8B7C85BF-9373-4CC2-A7DC-93D13B9FEF71}"/>
    <dgm:cxn modelId="{BC5F7272-424D-4E73-9C30-905F616660E6}" type="presOf" srcId="{D6C7AF82-4C7A-48D6-9A90-AD264F1FB7D1}" destId="{CD045BBA-15F5-4613-8C9B-5CD7ABE0E9CF}" srcOrd="0" destOrd="0" presId="urn:microsoft.com/office/officeart/2005/8/layout/hProcess10#1"/>
    <dgm:cxn modelId="{FC15DAA1-AC56-44C4-BBA6-01BA4226C373}" type="presOf" srcId="{CAAB8BF1-09AC-4118-A822-7C5A4158C8C0}" destId="{C03DC95C-D6FB-4FF8-BA1D-E36362FED053}" srcOrd="0" destOrd="0" presId="urn:microsoft.com/office/officeart/2005/8/layout/hProcess10#1"/>
    <dgm:cxn modelId="{2B0F1197-9DC6-47EC-85CF-08E655B080D5}" type="presOf" srcId="{8B7C85BF-9373-4CC2-A7DC-93D13B9FEF71}" destId="{410C65A0-0D5E-4ADD-BE84-506B043963F8}" srcOrd="1" destOrd="0" presId="urn:microsoft.com/office/officeart/2005/8/layout/hProcess10#1"/>
    <dgm:cxn modelId="{326DDEF2-916E-4003-A185-7C7AD35ABF16}" type="presParOf" srcId="{CD045BBA-15F5-4613-8C9B-5CD7ABE0E9CF}" destId="{20FDB854-0B1F-4570-8161-FD978643F853}" srcOrd="0" destOrd="0" presId="urn:microsoft.com/office/officeart/2005/8/layout/hProcess10#1"/>
    <dgm:cxn modelId="{1DD8B725-288F-4CA2-A6D2-4CBE3CC053EE}" type="presParOf" srcId="{20FDB854-0B1F-4570-8161-FD978643F853}" destId="{168BFA26-2BD3-47D5-B22F-56B829D918C9}" srcOrd="0" destOrd="0" presId="urn:microsoft.com/office/officeart/2005/8/layout/hProcess10#1"/>
    <dgm:cxn modelId="{C67D9FA2-B907-4C95-8AC4-3564CB59C02A}" type="presParOf" srcId="{20FDB854-0B1F-4570-8161-FD978643F853}" destId="{C03DC95C-D6FB-4FF8-BA1D-E36362FED053}" srcOrd="1" destOrd="0" presId="urn:microsoft.com/office/officeart/2005/8/layout/hProcess10#1"/>
    <dgm:cxn modelId="{08E5B08B-2351-4F1F-9F2B-59DDAF11A349}" type="presParOf" srcId="{CD045BBA-15F5-4613-8C9B-5CD7ABE0E9CF}" destId="{925C1A9D-4428-46C6-BFCD-23753B2DAD44}" srcOrd="1" destOrd="0" presId="urn:microsoft.com/office/officeart/2005/8/layout/hProcess10#1"/>
    <dgm:cxn modelId="{0128B193-0A82-45D4-A222-7D82971040BC}" type="presParOf" srcId="{925C1A9D-4428-46C6-BFCD-23753B2DAD44}" destId="{410C65A0-0D5E-4ADD-BE84-506B043963F8}" srcOrd="0" destOrd="0" presId="urn:microsoft.com/office/officeart/2005/8/layout/hProcess10#1"/>
    <dgm:cxn modelId="{2E468E56-4AEC-4EDC-94D6-8D24E13BA07D}" type="presParOf" srcId="{CD045BBA-15F5-4613-8C9B-5CD7ABE0E9CF}" destId="{77174F29-23D0-493F-94F6-9525D758D3D6}" srcOrd="2" destOrd="0" presId="urn:microsoft.com/office/officeart/2005/8/layout/hProcess10#1"/>
    <dgm:cxn modelId="{D8F31415-6422-49B1-A2C4-87D43DBF387A}" type="presParOf" srcId="{77174F29-23D0-493F-94F6-9525D758D3D6}" destId="{151B42C9-3BB2-4B43-986B-E24BC6022EDA}" srcOrd="0" destOrd="0" presId="urn:microsoft.com/office/officeart/2005/8/layout/hProcess10#1"/>
    <dgm:cxn modelId="{4CE7AB7A-7569-490B-891C-AC41286B815B}" type="presParOf" srcId="{77174F29-23D0-493F-94F6-9525D758D3D6}" destId="{BDFC040B-5567-4641-A207-873311C3E6AD}" srcOrd="1" destOrd="0" presId="urn:microsoft.com/office/officeart/2005/8/layout/hProcess10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A73124-2025-4689-A2B3-A71CFB5BF389}">
      <dsp:nvSpPr>
        <dsp:cNvPr id="0" name=""/>
        <dsp:cNvSpPr/>
      </dsp:nvSpPr>
      <dsp:spPr>
        <a:xfrm>
          <a:off x="4125129" y="2039475"/>
          <a:ext cx="2219340" cy="8186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9411"/>
              </a:lnTo>
              <a:lnTo>
                <a:pt x="2219340" y="539411"/>
              </a:lnTo>
              <a:lnTo>
                <a:pt x="2219340" y="818667"/>
              </a:lnTo>
            </a:path>
          </a:pathLst>
        </a:custGeom>
        <a:noFill/>
        <a:ln w="5715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8EB81D-AFD1-4500-A5B6-DB92732F1DFB}">
      <dsp:nvSpPr>
        <dsp:cNvPr id="0" name=""/>
        <dsp:cNvSpPr/>
      </dsp:nvSpPr>
      <dsp:spPr>
        <a:xfrm>
          <a:off x="1888350" y="2039475"/>
          <a:ext cx="2236779" cy="818667"/>
        </a:xfrm>
        <a:custGeom>
          <a:avLst/>
          <a:gdLst/>
          <a:ahLst/>
          <a:cxnLst/>
          <a:rect l="0" t="0" r="0" b="0"/>
          <a:pathLst>
            <a:path>
              <a:moveTo>
                <a:pt x="2236779" y="0"/>
              </a:moveTo>
              <a:lnTo>
                <a:pt x="2236779" y="539411"/>
              </a:lnTo>
              <a:lnTo>
                <a:pt x="0" y="539411"/>
              </a:lnTo>
              <a:lnTo>
                <a:pt x="0" y="818667"/>
              </a:lnTo>
            </a:path>
          </a:pathLst>
        </a:custGeom>
        <a:noFill/>
        <a:ln w="5715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BE6CB1-3F94-46C9-A3CA-B0D7E52203AA}">
      <dsp:nvSpPr>
        <dsp:cNvPr id="0" name=""/>
        <dsp:cNvSpPr/>
      </dsp:nvSpPr>
      <dsp:spPr>
        <a:xfrm>
          <a:off x="1369957" y="125292"/>
          <a:ext cx="5510345" cy="19141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563EFF-0286-4B26-94FD-D32A2BFBEAB4}">
      <dsp:nvSpPr>
        <dsp:cNvPr id="0" name=""/>
        <dsp:cNvSpPr/>
      </dsp:nvSpPr>
      <dsp:spPr>
        <a:xfrm>
          <a:off x="1704897" y="443485"/>
          <a:ext cx="5510345" cy="1914183"/>
        </a:xfrm>
        <a:prstGeom prst="roundRect">
          <a:avLst>
            <a:gd name="adj" fmla="val 10000"/>
          </a:avLst>
        </a:prstGeom>
        <a:solidFill>
          <a:srgbClr val="000099">
            <a:alpha val="90000"/>
          </a:srgb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ctr" defTabSz="2089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700" b="1" kern="1200" dirty="0" smtClean="0">
              <a:solidFill>
                <a:srgbClr val="FFFF00"/>
              </a:solidFill>
            </a:rPr>
            <a:t>10</a:t>
          </a:r>
          <a:r>
            <a:rPr lang="en-US" sz="4000" b="1" kern="1200" dirty="0" smtClean="0">
              <a:solidFill>
                <a:srgbClr val="FFFF00"/>
              </a:solidFill>
            </a:rPr>
            <a:t>%</a:t>
          </a:r>
          <a:r>
            <a:rPr lang="en-US" sz="4700" b="1" kern="1200" dirty="0" smtClean="0">
              <a:solidFill>
                <a:srgbClr val="FFFF00"/>
              </a:solidFill>
            </a:rPr>
            <a:t> </a:t>
          </a:r>
          <a:r>
            <a:rPr lang="th-TH" sz="4700" b="1" kern="1200" dirty="0" smtClean="0">
              <a:solidFill>
                <a:srgbClr val="FFFF00"/>
              </a:solidFill>
            </a:rPr>
            <a:t>ของคนติดเชื้อจะมีโอกาสป่วยเป็นวัณโรคโดยที่</a:t>
          </a:r>
          <a:endParaRPr lang="th-TH" sz="4700" b="1" kern="1200" dirty="0">
            <a:solidFill>
              <a:srgbClr val="FFFF00"/>
            </a:solidFill>
          </a:endParaRPr>
        </a:p>
      </dsp:txBody>
      <dsp:txXfrm>
        <a:off x="1760962" y="499550"/>
        <a:ext cx="5398215" cy="1802053"/>
      </dsp:txXfrm>
    </dsp:sp>
    <dsp:sp modelId="{0D2F467D-13C0-4928-9300-8AE072B800CB}">
      <dsp:nvSpPr>
        <dsp:cNvPr id="0" name=""/>
        <dsp:cNvSpPr/>
      </dsp:nvSpPr>
      <dsp:spPr>
        <a:xfrm>
          <a:off x="3950" y="2858143"/>
          <a:ext cx="3768800" cy="16234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91D1DD-B3B0-4260-AF65-694D9EDC2A60}">
      <dsp:nvSpPr>
        <dsp:cNvPr id="0" name=""/>
        <dsp:cNvSpPr/>
      </dsp:nvSpPr>
      <dsp:spPr>
        <a:xfrm>
          <a:off x="338890" y="3176336"/>
          <a:ext cx="3768800" cy="1623495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92D050">
                <a:tint val="66000"/>
                <a:satMod val="160000"/>
              </a:srgbClr>
            </a:gs>
            <a:gs pos="50000">
              <a:srgbClr val="92D050">
                <a:tint val="44500"/>
                <a:satMod val="160000"/>
              </a:srgbClr>
            </a:gs>
            <a:gs pos="100000">
              <a:srgbClr val="92D050">
                <a:tint val="23500"/>
                <a:satMod val="160000"/>
              </a:srgbClr>
            </a:gs>
          </a:gsLst>
          <a:lin ang="16200000" scaled="1"/>
          <a:tileRect/>
        </a:gra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400" b="1" kern="1200" dirty="0" smtClean="0"/>
            <a:t>5</a:t>
          </a:r>
          <a:r>
            <a:rPr lang="en-US" sz="3500" b="1" kern="1200" dirty="0" smtClean="0"/>
            <a:t>%</a:t>
          </a:r>
          <a:r>
            <a:rPr lang="en-US" sz="4400" b="1" kern="1200" dirty="0" smtClean="0"/>
            <a:t> </a:t>
          </a:r>
          <a:r>
            <a:rPr lang="th-TH" sz="4400" b="1" kern="1200" dirty="0" smtClean="0"/>
            <a:t>ป่วยใน 2 ปีแรก</a:t>
          </a:r>
          <a:endParaRPr lang="th-TH" sz="4400" b="1" kern="1200" dirty="0"/>
        </a:p>
      </dsp:txBody>
      <dsp:txXfrm>
        <a:off x="386441" y="3223887"/>
        <a:ext cx="3673698" cy="1528393"/>
      </dsp:txXfrm>
    </dsp:sp>
    <dsp:sp modelId="{91557109-8E29-42C3-813C-95DE2BD39A17}">
      <dsp:nvSpPr>
        <dsp:cNvPr id="0" name=""/>
        <dsp:cNvSpPr/>
      </dsp:nvSpPr>
      <dsp:spPr>
        <a:xfrm>
          <a:off x="4442631" y="2858143"/>
          <a:ext cx="3803677" cy="15815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4D5DF7-C06C-4ED8-87AB-A075C6CDDE44}">
      <dsp:nvSpPr>
        <dsp:cNvPr id="0" name=""/>
        <dsp:cNvSpPr/>
      </dsp:nvSpPr>
      <dsp:spPr>
        <a:xfrm>
          <a:off x="4777571" y="3176336"/>
          <a:ext cx="3803677" cy="1581517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92D050">
                <a:tint val="66000"/>
                <a:satMod val="160000"/>
              </a:srgbClr>
            </a:gs>
            <a:gs pos="50000">
              <a:srgbClr val="92D050">
                <a:tint val="44500"/>
                <a:satMod val="160000"/>
              </a:srgbClr>
            </a:gs>
            <a:gs pos="100000">
              <a:srgbClr val="92D050">
                <a:tint val="23500"/>
                <a:satMod val="160000"/>
              </a:srgbClr>
            </a:gs>
          </a:gsLst>
          <a:lin ang="16200000" scaled="1"/>
          <a:tileRect/>
        </a:gra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200" b="1" kern="1200" dirty="0" smtClean="0"/>
            <a:t>5</a:t>
          </a:r>
          <a:r>
            <a:rPr lang="en-US" sz="3500" b="1" kern="1200" dirty="0" smtClean="0"/>
            <a:t>%</a:t>
          </a:r>
          <a:r>
            <a:rPr lang="en-US" sz="4200" b="1" kern="1200" dirty="0" smtClean="0"/>
            <a:t> </a:t>
          </a:r>
          <a:r>
            <a:rPr lang="th-TH" sz="4200" b="1" kern="1200" dirty="0" smtClean="0"/>
            <a:t>จะมีโอกาสป่วยที่ช่วงใดของชีวิตก็ได้</a:t>
          </a:r>
          <a:endParaRPr lang="th-TH" sz="4200" b="1" kern="1200" dirty="0"/>
        </a:p>
      </dsp:txBody>
      <dsp:txXfrm>
        <a:off x="4823892" y="3222657"/>
        <a:ext cx="3711035" cy="14888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8BFA26-2BD3-47D5-B22F-56B829D918C9}">
      <dsp:nvSpPr>
        <dsp:cNvPr id="0" name=""/>
        <dsp:cNvSpPr/>
      </dsp:nvSpPr>
      <dsp:spPr>
        <a:xfrm>
          <a:off x="20" y="185992"/>
          <a:ext cx="2497541" cy="1637344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03DC95C-D6FB-4FF8-BA1D-E36362FED053}">
      <dsp:nvSpPr>
        <dsp:cNvPr id="0" name=""/>
        <dsp:cNvSpPr/>
      </dsp:nvSpPr>
      <dsp:spPr>
        <a:xfrm>
          <a:off x="141733" y="1428788"/>
          <a:ext cx="3282999" cy="2381314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7B137D">
                <a:shade val="30000"/>
                <a:satMod val="115000"/>
              </a:srgbClr>
            </a:gs>
            <a:gs pos="50000">
              <a:srgbClr val="7B137D">
                <a:shade val="67500"/>
                <a:satMod val="115000"/>
              </a:srgbClr>
            </a:gs>
            <a:gs pos="100000">
              <a:srgbClr val="7B137D">
                <a:shade val="100000"/>
                <a:satMod val="115000"/>
              </a:srgbClr>
            </a:gs>
          </a:gsLst>
          <a:lin ang="162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32410" tIns="232410" rIns="232410" bIns="232410" numCol="1" spcCol="1270" anchor="ctr" anchorCtr="0">
          <a:noAutofit/>
        </a:bodyPr>
        <a:lstStyle/>
        <a:p>
          <a:pPr lvl="0" algn="ctr" defTabSz="2711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6100" b="1" kern="1200" dirty="0" smtClean="0"/>
            <a:t>คุณหาย</a:t>
          </a:r>
          <a:endParaRPr lang="th-TH" sz="6100" b="1" kern="1200" dirty="0"/>
        </a:p>
      </dsp:txBody>
      <dsp:txXfrm>
        <a:off x="211479" y="1498534"/>
        <a:ext cx="3143507" cy="2241822"/>
      </dsp:txXfrm>
    </dsp:sp>
    <dsp:sp modelId="{925C1A9D-4428-46C6-BFCD-23753B2DAD44}">
      <dsp:nvSpPr>
        <dsp:cNvPr id="0" name=""/>
        <dsp:cNvSpPr/>
      </dsp:nvSpPr>
      <dsp:spPr>
        <a:xfrm rot="21576931">
          <a:off x="3499573" y="594106"/>
          <a:ext cx="769850" cy="788858"/>
        </a:xfrm>
        <a:prstGeom prst="rightArrow">
          <a:avLst>
            <a:gd name="adj1" fmla="val 60000"/>
            <a:gd name="adj2" fmla="val 50000"/>
          </a:avLst>
        </a:prstGeom>
        <a:solidFill>
          <a:srgbClr val="A50021"/>
        </a:soli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3200" b="1" kern="1200"/>
        </a:p>
      </dsp:txBody>
      <dsp:txXfrm>
        <a:off x="3499576" y="752653"/>
        <a:ext cx="538895" cy="473314"/>
      </dsp:txXfrm>
    </dsp:sp>
    <dsp:sp modelId="{151B42C9-3BB2-4B43-986B-E24BC6022EDA}">
      <dsp:nvSpPr>
        <dsp:cNvPr id="0" name=""/>
        <dsp:cNvSpPr/>
      </dsp:nvSpPr>
      <dsp:spPr>
        <a:xfrm>
          <a:off x="4697086" y="0"/>
          <a:ext cx="2713103" cy="194484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/>
          </a:blip>
          <a:srcRect/>
          <a:stretch>
            <a:fillRect t="-11000" b="-1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DFC040B-5567-4641-A207-873311C3E6AD}">
      <dsp:nvSpPr>
        <dsp:cNvPr id="0" name=""/>
        <dsp:cNvSpPr/>
      </dsp:nvSpPr>
      <dsp:spPr>
        <a:xfrm>
          <a:off x="4946580" y="1428788"/>
          <a:ext cx="3282999" cy="2381314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246E36">
                <a:shade val="30000"/>
                <a:satMod val="115000"/>
              </a:srgbClr>
            </a:gs>
            <a:gs pos="50000">
              <a:srgbClr val="246E36">
                <a:shade val="67500"/>
                <a:satMod val="115000"/>
              </a:srgbClr>
            </a:gs>
            <a:gs pos="100000">
              <a:srgbClr val="246E36">
                <a:shade val="100000"/>
                <a:satMod val="115000"/>
              </a:srgbClr>
            </a:gs>
          </a:gsLst>
          <a:lin ang="162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32410" tIns="232410" rIns="232410" bIns="232410" numCol="1" spcCol="1270" anchor="ctr" anchorCtr="0">
          <a:noAutofit/>
        </a:bodyPr>
        <a:lstStyle/>
        <a:p>
          <a:pPr lvl="0" algn="ctr" defTabSz="2711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6100" b="1" kern="1200" smtClean="0"/>
            <a:t>ฉันปลอดภัย</a:t>
          </a:r>
          <a:endParaRPr lang="th-TH" sz="6100" b="1" kern="1200"/>
        </a:p>
      </dsp:txBody>
      <dsp:txXfrm>
        <a:off x="5016326" y="1498534"/>
        <a:ext cx="3143507" cy="22418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10#1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3495" cy="500936"/>
          </a:xfrm>
          <a:prstGeom prst="rect">
            <a:avLst/>
          </a:prstGeom>
        </p:spPr>
        <p:txBody>
          <a:bodyPr vert="horz" lIns="96588" tIns="48294" rIns="96588" bIns="48294" rtlCol="0"/>
          <a:lstStyle>
            <a:lvl1pPr algn="l">
              <a:defRPr sz="13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9900" y="0"/>
            <a:ext cx="2983495" cy="500936"/>
          </a:xfrm>
          <a:prstGeom prst="rect">
            <a:avLst/>
          </a:prstGeom>
        </p:spPr>
        <p:txBody>
          <a:bodyPr vert="horz" lIns="96588" tIns="48294" rIns="96588" bIns="48294" rtlCol="0"/>
          <a:lstStyle>
            <a:lvl1pPr algn="r">
              <a:defRPr sz="1300"/>
            </a:lvl1pPr>
          </a:lstStyle>
          <a:p>
            <a:fld id="{80ECE484-19C2-4A1E-97E5-72B93FC77351}" type="datetimeFigureOut">
              <a:rPr lang="th-TH" smtClean="0"/>
              <a:pPr/>
              <a:t>20/02/62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08562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588" tIns="48294" rIns="96588" bIns="48294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499" y="4758889"/>
            <a:ext cx="5507990" cy="4508421"/>
          </a:xfrm>
          <a:prstGeom prst="rect">
            <a:avLst/>
          </a:prstGeom>
        </p:spPr>
        <p:txBody>
          <a:bodyPr vert="horz" lIns="96588" tIns="48294" rIns="96588" bIns="4829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6038"/>
            <a:ext cx="2983495" cy="500936"/>
          </a:xfrm>
          <a:prstGeom prst="rect">
            <a:avLst/>
          </a:prstGeom>
        </p:spPr>
        <p:txBody>
          <a:bodyPr vert="horz" lIns="96588" tIns="48294" rIns="96588" bIns="48294" rtlCol="0" anchor="b"/>
          <a:lstStyle>
            <a:lvl1pPr algn="l">
              <a:defRPr sz="13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9900" y="9516038"/>
            <a:ext cx="2983495" cy="500936"/>
          </a:xfrm>
          <a:prstGeom prst="rect">
            <a:avLst/>
          </a:prstGeom>
        </p:spPr>
        <p:txBody>
          <a:bodyPr vert="horz" lIns="96588" tIns="48294" rIns="96588" bIns="48294" rtlCol="0" anchor="b"/>
          <a:lstStyle>
            <a:lvl1pPr algn="r">
              <a:defRPr sz="1300"/>
            </a:lvl1pPr>
          </a:lstStyle>
          <a:p>
            <a:fld id="{19BD2EA7-07B1-49C9-AF0A-344725A35701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37206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D2EA7-07B1-49C9-AF0A-344725A35701}" type="slidenum">
              <a:rPr lang="th-TH" smtClean="0"/>
              <a:pPr/>
              <a:t>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08549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5B8831-E1BD-4DED-AB3E-A94A42C4AECC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th-TH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8047694-0039-44FC-8FC5-150CBE35AAF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th-TH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smtClean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0D352C-24C1-4893-9241-718EE7CF0D1F}" type="slidenum">
              <a:rPr lang="th-TH" smtClean="0"/>
              <a:pPr>
                <a:defRPr/>
              </a:pPr>
              <a:t>18</a:t>
            </a:fld>
            <a:endParaRPr lang="th-TH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sz="1900"/>
          </a:p>
        </p:txBody>
      </p:sp>
      <p:sp>
        <p:nvSpPr>
          <p:cNvPr id="91140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84778" indent="-30183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207351" indent="-24147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90291" indent="-24147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173232" indent="-24147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656172" indent="-241470" defTabSz="48294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139112" indent="-241470" defTabSz="48294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622053" indent="-241470" defTabSz="48294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4104993" indent="-241470" defTabSz="48294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216AABBC-DBF2-4290-93B1-D7C4ABC67F1B}" type="slidenum">
              <a:rPr lang="fr-CA" smtClean="0">
                <a:solidFill>
                  <a:srgbClr val="000000"/>
                </a:solidFill>
                <a:ea typeface="Geneva"/>
                <a:cs typeface="Geneva"/>
              </a:rPr>
              <a:pPr eaLnBrk="1" hangingPunct="1"/>
              <a:t>26</a:t>
            </a:fld>
            <a:endParaRPr lang="fr-CA" smtClean="0">
              <a:solidFill>
                <a:srgbClr val="000000"/>
              </a:solidFill>
              <a:ea typeface="Geneva"/>
              <a:cs typeface="Geneva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1600B-D537-4086-9AD1-F026CAAEB87D}" type="datetimeFigureOut">
              <a:rPr lang="th-TH" smtClean="0"/>
              <a:pPr/>
              <a:t>20/02/62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D75D-389D-4F2A-A7A6-C72531B606B5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1600B-D537-4086-9AD1-F026CAAEB87D}" type="datetimeFigureOut">
              <a:rPr lang="th-TH" smtClean="0"/>
              <a:pPr/>
              <a:t>20/02/62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D75D-389D-4F2A-A7A6-C72531B606B5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1600B-D537-4086-9AD1-F026CAAEB87D}" type="datetimeFigureOut">
              <a:rPr lang="th-TH" smtClean="0"/>
              <a:pPr/>
              <a:t>20/02/62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D75D-389D-4F2A-A7A6-C72531B606B5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เนื้อหา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9EC5C3-1AA6-4A6F-8E7A-5488A1992749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48478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1600B-D537-4086-9AD1-F026CAAEB87D}" type="datetimeFigureOut">
              <a:rPr lang="th-TH" smtClean="0"/>
              <a:pPr/>
              <a:t>20/02/62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D75D-389D-4F2A-A7A6-C72531B606B5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1600B-D537-4086-9AD1-F026CAAEB87D}" type="datetimeFigureOut">
              <a:rPr lang="th-TH" smtClean="0"/>
              <a:pPr/>
              <a:t>20/02/62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D75D-389D-4F2A-A7A6-C72531B606B5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1600B-D537-4086-9AD1-F026CAAEB87D}" type="datetimeFigureOut">
              <a:rPr lang="th-TH" smtClean="0"/>
              <a:pPr/>
              <a:t>20/02/62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D75D-389D-4F2A-A7A6-C72531B606B5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1600B-D537-4086-9AD1-F026CAAEB87D}" type="datetimeFigureOut">
              <a:rPr lang="th-TH" smtClean="0"/>
              <a:pPr/>
              <a:t>20/02/62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D75D-389D-4F2A-A7A6-C72531B606B5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1600B-D537-4086-9AD1-F026CAAEB87D}" type="datetimeFigureOut">
              <a:rPr lang="th-TH" smtClean="0"/>
              <a:pPr/>
              <a:t>20/02/62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D75D-389D-4F2A-A7A6-C72531B606B5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1600B-D537-4086-9AD1-F026CAAEB87D}" type="datetimeFigureOut">
              <a:rPr lang="th-TH" smtClean="0"/>
              <a:pPr/>
              <a:t>20/02/62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D75D-389D-4F2A-A7A6-C72531B606B5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1600B-D537-4086-9AD1-F026CAAEB87D}" type="datetimeFigureOut">
              <a:rPr lang="th-TH" smtClean="0"/>
              <a:pPr/>
              <a:t>20/02/62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D75D-389D-4F2A-A7A6-C72531B606B5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1600B-D537-4086-9AD1-F026CAAEB87D}" type="datetimeFigureOut">
              <a:rPr lang="th-TH" smtClean="0"/>
              <a:pPr/>
              <a:t>20/02/62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8D75D-389D-4F2A-A7A6-C72531B606B5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511600B-D537-4086-9AD1-F026CAAEB87D}" type="datetimeFigureOut">
              <a:rPr lang="th-TH" smtClean="0"/>
              <a:pPr/>
              <a:t>20/02/62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CF8D75D-389D-4F2A-A7A6-C72531B606B5}" type="slidenum">
              <a:rPr lang="th-TH" smtClean="0"/>
              <a:pPr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2.bin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7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th-TH" sz="72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วัณโรค</a:t>
            </a:r>
            <a:endParaRPr lang="th-TH" sz="7200" b="1" dirty="0">
              <a:solidFill>
                <a:srgbClr val="002060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80112" y="5615662"/>
            <a:ext cx="2810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 smtClean="0"/>
              <a:t>โดยนางสาวลำ</a:t>
            </a:r>
            <a:r>
              <a:rPr lang="th-TH" dirty="0" err="1" smtClean="0"/>
              <a:t>เพย</a:t>
            </a:r>
            <a:r>
              <a:rPr lang="th-TH" dirty="0" smtClean="0"/>
              <a:t>  แก้วยา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36060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333829" y="1146636"/>
            <a:ext cx="8461829" cy="3381828"/>
          </a:xfrm>
          <a:prstGeom prst="wedgeRoundRectCallout">
            <a:avLst>
              <a:gd name="adj1" fmla="val -45833"/>
              <a:gd name="adj2" fmla="val 94853"/>
              <a:gd name="adj3" fmla="val 16667"/>
            </a:avLst>
          </a:prstGeom>
          <a:solidFill>
            <a:srgbClr val="000099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6600" b="1" dirty="0"/>
              <a:t>ผู้ติดเชื้อวัณโรคแล้วจะป่วยเป็น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6600" b="1" dirty="0"/>
              <a:t>วัณโรคหมด</a:t>
            </a:r>
            <a:r>
              <a:rPr lang="th-TH" sz="8500" b="1" i="1" dirty="0">
                <a:solidFill>
                  <a:srgbClr val="FFFF00"/>
                </a:solidFill>
              </a:rPr>
              <a:t>ใช่ไหม</a:t>
            </a:r>
            <a:r>
              <a:rPr lang="en-US" sz="8500" b="1" i="1" dirty="0">
                <a:solidFill>
                  <a:srgbClr val="FFFF00"/>
                </a:solidFill>
              </a:rPr>
              <a:t>?</a:t>
            </a:r>
            <a:endParaRPr lang="th-TH" sz="85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57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>
          <a:xfrm>
            <a:off x="301752" y="315684"/>
            <a:ext cx="8534400" cy="758952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h-TH" sz="66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ไม่ใช่ </a:t>
            </a:r>
            <a:r>
              <a:rPr lang="en-US" sz="66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: </a:t>
            </a:r>
            <a:r>
              <a:rPr lang="th-TH" sz="66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ในคนที่มีภูมิคุ้มกันปกติ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sz="quarter" idx="13"/>
          </p:nvPr>
        </p:nvGraphicFramePr>
        <p:xfrm>
          <a:off x="261254" y="1113313"/>
          <a:ext cx="8585200" cy="4983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6777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72400" cy="6858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th-TH" sz="4400" dirty="0" smtClean="0"/>
              <a:t>ผู้ติดเชื้อวัณโรคมีโอกาสป่วยเป็นวัณโรค</a:t>
            </a:r>
          </a:p>
        </p:txBody>
      </p:sp>
      <p:sp>
        <p:nvSpPr>
          <p:cNvPr id="329731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28600" y="1371601"/>
            <a:ext cx="4271392" cy="1985392"/>
          </a:xfr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anchor="t" anchorCtr="1"/>
          <a:lstStyle/>
          <a:p>
            <a:pPr marL="0" indent="0" eaLnBrk="1" hangingPunct="1">
              <a:spcBef>
                <a:spcPct val="10000"/>
              </a:spcBef>
              <a:buNone/>
            </a:pPr>
            <a:r>
              <a:rPr lang="th-TH" sz="3600" dirty="0" smtClean="0"/>
              <a:t>โอกาสป่วย </a:t>
            </a:r>
            <a:r>
              <a:rPr lang="en-US" sz="3600" dirty="0" smtClean="0"/>
              <a:t>5 – 10 %</a:t>
            </a:r>
          </a:p>
          <a:p>
            <a:pPr eaLnBrk="1" hangingPunct="1">
              <a:spcBef>
                <a:spcPct val="10000"/>
              </a:spcBef>
            </a:pPr>
            <a:r>
              <a:rPr lang="th-TH" sz="3600" dirty="0" smtClean="0"/>
              <a:t>ช่วง </a:t>
            </a:r>
            <a:r>
              <a:rPr lang="en-US" sz="3600" dirty="0" smtClean="0"/>
              <a:t>2 </a:t>
            </a:r>
            <a:r>
              <a:rPr lang="th-TH" sz="3600" dirty="0" smtClean="0"/>
              <a:t>ปีแรก </a:t>
            </a:r>
            <a:r>
              <a:rPr lang="en-US" sz="3600" dirty="0" smtClean="0"/>
              <a:t>5 %</a:t>
            </a:r>
          </a:p>
          <a:p>
            <a:pPr eaLnBrk="1" hangingPunct="1">
              <a:spcBef>
                <a:spcPct val="10000"/>
              </a:spcBef>
            </a:pPr>
            <a:r>
              <a:rPr lang="th-TH" sz="3600" dirty="0" smtClean="0"/>
              <a:t>ตลอดช่วงชีวิต อีก </a:t>
            </a:r>
            <a:r>
              <a:rPr lang="en-US" sz="3600" dirty="0" smtClean="0"/>
              <a:t> 5 %</a:t>
            </a:r>
          </a:p>
        </p:txBody>
      </p:sp>
      <p:sp>
        <p:nvSpPr>
          <p:cNvPr id="329732" name="Rectangle 4"/>
          <p:cNvSpPr>
            <a:spLocks noChangeArrowheads="1"/>
          </p:cNvSpPr>
          <p:nvPr/>
        </p:nvSpPr>
        <p:spPr bwMode="auto">
          <a:xfrm>
            <a:off x="4953000" y="1371600"/>
            <a:ext cx="39624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th-TH" sz="3600" b="1" dirty="0">
                <a:latin typeface="Angsana New" pitchFamily="18" charset="-34"/>
                <a:cs typeface="Angsana New" pitchFamily="18" charset="-34"/>
              </a:rPr>
              <a:t>ลดโอกาส</a:t>
            </a:r>
            <a:r>
              <a:rPr lang="th-TH" sz="3600" b="1" dirty="0" smtClean="0">
                <a:latin typeface="Angsana New" pitchFamily="18" charset="-34"/>
                <a:cs typeface="Angsana New" pitchFamily="18" charset="-34"/>
              </a:rPr>
              <a:t>เสี่ยงติดเชื้อวัณโรค</a:t>
            </a:r>
            <a:endParaRPr lang="en-US" sz="3600" b="1" dirty="0">
              <a:latin typeface="Angsana New" pitchFamily="18" charset="-34"/>
              <a:cs typeface="Angsana New" pitchFamily="18" charset="-34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en-US" sz="3600" dirty="0" smtClean="0">
                <a:latin typeface="Angsana New" pitchFamily="18" charset="-34"/>
                <a:cs typeface="Angsana New" pitchFamily="18" charset="-34"/>
              </a:rPr>
              <a:t>- </a:t>
            </a:r>
            <a:r>
              <a:rPr lang="th-TH" sz="3600" dirty="0" smtClean="0">
                <a:latin typeface="Angsana New" pitchFamily="18" charset="-34"/>
                <a:cs typeface="Angsana New" pitchFamily="18" charset="-34"/>
              </a:rPr>
              <a:t>ดูแลให้ผู้ป่วยกินยาสม่ำเสมอ</a:t>
            </a:r>
            <a:endParaRPr lang="en-US" sz="3600" dirty="0" smtClean="0">
              <a:latin typeface="Angsana New" pitchFamily="18" charset="-34"/>
              <a:cs typeface="Angsana New" pitchFamily="18" charset="-34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en-US" sz="3600" dirty="0" smtClean="0">
                <a:latin typeface="Angsana New" pitchFamily="18" charset="-34"/>
                <a:cs typeface="Angsana New" pitchFamily="18" charset="-34"/>
              </a:rPr>
              <a:t>- </a:t>
            </a:r>
            <a:r>
              <a:rPr lang="th-TH" sz="3600" dirty="0" smtClean="0">
                <a:latin typeface="Angsana New" pitchFamily="18" charset="-34"/>
                <a:cs typeface="Angsana New" pitchFamily="18" charset="-34"/>
              </a:rPr>
              <a:t>ให้ผู้ป่วยใส่หน้ากากอนามัย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th-TH" sz="3600" dirty="0" smtClean="0">
                <a:latin typeface="Angsana New" pitchFamily="18" charset="-34"/>
                <a:cs typeface="Angsana New" pitchFamily="18" charset="-34"/>
              </a:rPr>
              <a:t>ใช้ผ้าปิดปากปิดจมูกเวลาไอหรือจาม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th-TH" sz="3600" dirty="0" smtClean="0">
                <a:latin typeface="Angsana New" pitchFamily="18" charset="-34"/>
                <a:cs typeface="Angsana New" pitchFamily="18" charset="-34"/>
              </a:rPr>
              <a:t>อากาศถ่ายเทได้สะดวก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endParaRPr lang="th-TH" sz="4000" dirty="0">
              <a:latin typeface="Browallia New" pitchFamily="34" charset="-34"/>
              <a:cs typeface="Browallia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822011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9731" grpId="0" build="p" bldLvl="2" animBg="1"/>
      <p:bldP spid="3297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0" y="15875"/>
          <a:ext cx="9144000" cy="684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8" name="Slide" r:id="rId4" imgW="4565862" imgH="3424373" progId="PowerPoint.Slide.8">
                  <p:embed/>
                </p:oleObj>
              </mc:Choice>
              <mc:Fallback>
                <p:oleObj name="Slide" r:id="rId4" imgW="4565862" imgH="3424373" progId="PowerPoint.Slide.8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875"/>
                        <a:ext cx="9144000" cy="684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2805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algn="ctr">
              <a:defRPr/>
            </a:pPr>
            <a:r>
              <a:rPr lang="th-TH" dirty="0" smtClean="0">
                <a:solidFill>
                  <a:srgbClr val="1908FC"/>
                </a:solidFill>
                <a:effectLst/>
                <a:latin typeface="Angsana New" pitchFamily="18" charset="-34"/>
                <a:cs typeface="Angsana New" pitchFamily="18" charset="-34"/>
              </a:rPr>
              <a:t>ปัจจัยเสี่ยงของการป่วยวัณโรค</a:t>
            </a:r>
            <a:endParaRPr lang="en-US" dirty="0" smtClean="0">
              <a:solidFill>
                <a:srgbClr val="1908FC"/>
              </a:solidFill>
              <a:effectLst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04800" y="1447800"/>
            <a:ext cx="1828800" cy="53340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2800" b="1" dirty="0">
                <a:solidFill>
                  <a:srgbClr val="002060"/>
                </a:solidFill>
                <a:latin typeface="CordiaUPC" pitchFamily="34" charset="-34"/>
                <a:cs typeface="CordiaUPC" pitchFamily="34" charset="-34"/>
              </a:rPr>
              <a:t>ไม่ติดเชื้อ </a:t>
            </a:r>
            <a:r>
              <a:rPr lang="en-US" sz="2800" b="1" dirty="0">
                <a:solidFill>
                  <a:srgbClr val="002060"/>
                </a:solidFill>
                <a:latin typeface="CordiaUPC" pitchFamily="34" charset="-34"/>
                <a:cs typeface="CordiaUPC" pitchFamily="34" charset="-34"/>
              </a:rPr>
              <a:t>TB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781800" y="1447800"/>
            <a:ext cx="1828800" cy="533400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2800" b="1" dirty="0">
                <a:solidFill>
                  <a:schemeClr val="bg1"/>
                </a:solidFill>
                <a:latin typeface="CordiaUPC" pitchFamily="34" charset="-34"/>
                <a:cs typeface="CordiaUPC" pitchFamily="34" charset="-34"/>
              </a:rPr>
              <a:t>ป่วยเป็น</a:t>
            </a:r>
            <a:r>
              <a:rPr lang="en-US" sz="2800" b="1" dirty="0">
                <a:solidFill>
                  <a:schemeClr val="bg1"/>
                </a:solidFill>
                <a:latin typeface="CordiaUPC" pitchFamily="34" charset="-34"/>
                <a:cs typeface="CordiaUPC" pitchFamily="34" charset="-34"/>
              </a:rPr>
              <a:t>TB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124200" y="1143000"/>
            <a:ext cx="2590800" cy="1143000"/>
          </a:xfrm>
          <a:prstGeom prst="roundRect">
            <a:avLst>
              <a:gd name="adj" fmla="val 2551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2800" b="1" dirty="0">
                <a:solidFill>
                  <a:schemeClr val="tx1"/>
                </a:solidFill>
                <a:latin typeface="CordiaUPC" pitchFamily="34" charset="-34"/>
                <a:cs typeface="CordiaUPC" pitchFamily="34" charset="-34"/>
              </a:rPr>
              <a:t>ติดเชื้อ </a:t>
            </a:r>
            <a:r>
              <a:rPr lang="en-US" sz="2800" b="1" dirty="0">
                <a:solidFill>
                  <a:schemeClr val="tx1"/>
                </a:solidFill>
                <a:latin typeface="CordiaUPC" pitchFamily="34" charset="-34"/>
                <a:cs typeface="CordiaUPC" pitchFamily="34" charset="-34"/>
              </a:rPr>
              <a:t>TB</a:t>
            </a:r>
            <a:endParaRPr lang="th-TH" sz="2800" b="1" dirty="0">
              <a:solidFill>
                <a:schemeClr val="tx1"/>
              </a:solidFill>
              <a:latin typeface="CordiaUPC" pitchFamily="34" charset="-34"/>
              <a:cs typeface="CordiaUPC" pitchFamily="34" charset="-34"/>
            </a:endParaRPr>
          </a:p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CordiaUPC" pitchFamily="34" charset="-34"/>
                <a:cs typeface="CordiaUPC" pitchFamily="34" charset="-34"/>
              </a:rPr>
              <a:t>(Latent TB infection)</a:t>
            </a:r>
          </a:p>
        </p:txBody>
      </p:sp>
      <p:sp>
        <p:nvSpPr>
          <p:cNvPr id="7" name="Right Arrow 6"/>
          <p:cNvSpPr/>
          <p:nvPr/>
        </p:nvSpPr>
        <p:spPr>
          <a:xfrm>
            <a:off x="2133600" y="1600200"/>
            <a:ext cx="9906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5791200" y="1600200"/>
            <a:ext cx="9906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381000" y="1828800"/>
            <a:ext cx="3124200" cy="4191000"/>
            <a:chOff x="381000" y="1828800"/>
            <a:chExt cx="3124200" cy="4191000"/>
          </a:xfrm>
        </p:grpSpPr>
        <p:sp>
          <p:nvSpPr>
            <p:cNvPr id="9" name="Rounded Rectangle 8"/>
            <p:cNvSpPr/>
            <p:nvPr/>
          </p:nvSpPr>
          <p:spPr>
            <a:xfrm>
              <a:off x="1371600" y="2971800"/>
              <a:ext cx="1828800" cy="53340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th-TH" sz="2800" b="1" dirty="0">
                  <a:solidFill>
                    <a:srgbClr val="002060"/>
                  </a:solidFill>
                  <a:latin typeface="CordiaUPC" pitchFamily="34" charset="-34"/>
                  <a:cs typeface="CordiaUPC" pitchFamily="34" charset="-34"/>
                </a:rPr>
                <a:t>ปัจจัยเสี่ยง</a:t>
              </a:r>
              <a:endParaRPr lang="en-US" sz="2800" b="1" dirty="0">
                <a:solidFill>
                  <a:srgbClr val="002060"/>
                </a:solidFill>
                <a:latin typeface="CordiaUPC" pitchFamily="34" charset="-34"/>
                <a:cs typeface="CordiaUPC" pitchFamily="34" charset="-34"/>
              </a:endParaRPr>
            </a:p>
          </p:txBody>
        </p:sp>
        <p:cxnSp>
          <p:nvCxnSpPr>
            <p:cNvPr id="12" name="Straight Arrow Connector 11"/>
            <p:cNvCxnSpPr>
              <a:stCxn id="9" idx="0"/>
            </p:cNvCxnSpPr>
            <p:nvPr/>
          </p:nvCxnSpPr>
          <p:spPr>
            <a:xfrm flipV="1">
              <a:off x="2286000" y="1828800"/>
              <a:ext cx="0" cy="1143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ounded Rectangle 14"/>
            <p:cNvSpPr/>
            <p:nvPr/>
          </p:nvSpPr>
          <p:spPr>
            <a:xfrm>
              <a:off x="381000" y="3505200"/>
              <a:ext cx="3124200" cy="2514600"/>
            </a:xfrm>
            <a:prstGeom prst="roundRect">
              <a:avLst>
                <a:gd name="adj" fmla="val 2551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buFont typeface="Arial" pitchFamily="34" charset="0"/>
                <a:buChar char="•"/>
                <a:defRPr/>
              </a:pPr>
              <a:r>
                <a:rPr lang="th-TH" sz="2400" b="1" dirty="0">
                  <a:solidFill>
                    <a:schemeClr val="tx1"/>
                  </a:solidFill>
                  <a:latin typeface="CordiaUPC" pitchFamily="34" charset="-34"/>
                  <a:cs typeface="CordiaUPC" pitchFamily="34" charset="-34"/>
                </a:rPr>
                <a:t>อยู่ในพื้นที่ </a:t>
              </a:r>
              <a:r>
                <a:rPr lang="en-US" sz="2400" b="1" dirty="0">
                  <a:solidFill>
                    <a:schemeClr val="tx1"/>
                  </a:solidFill>
                  <a:latin typeface="CordiaUPC" pitchFamily="34" charset="-34"/>
                  <a:cs typeface="CordiaUPC" pitchFamily="34" charset="-34"/>
                </a:rPr>
                <a:t>TB </a:t>
              </a:r>
              <a:r>
                <a:rPr lang="th-TH" sz="2400" b="1" dirty="0">
                  <a:solidFill>
                    <a:schemeClr val="tx1"/>
                  </a:solidFill>
                  <a:latin typeface="CordiaUPC" pitchFamily="34" charset="-34"/>
                  <a:cs typeface="CordiaUPC" pitchFamily="34" charset="-34"/>
                </a:rPr>
                <a:t>ชุกชุม</a:t>
              </a:r>
            </a:p>
            <a:p>
              <a:pPr>
                <a:buFont typeface="Arial" pitchFamily="34" charset="0"/>
                <a:buChar char="•"/>
                <a:defRPr/>
              </a:pPr>
              <a:r>
                <a:rPr lang="th-TH" sz="2400" b="1" dirty="0">
                  <a:solidFill>
                    <a:schemeClr val="tx1"/>
                  </a:solidFill>
                  <a:latin typeface="CordiaUPC" pitchFamily="34" charset="-34"/>
                  <a:cs typeface="CordiaUPC" pitchFamily="34" charset="-34"/>
                </a:rPr>
                <a:t>โอกาสสัมผัสผู้ป่วย </a:t>
              </a:r>
              <a:r>
                <a:rPr lang="en-US" sz="2400" b="1" dirty="0">
                  <a:solidFill>
                    <a:schemeClr val="tx1"/>
                  </a:solidFill>
                  <a:latin typeface="CordiaUPC" pitchFamily="34" charset="-34"/>
                  <a:cs typeface="CordiaUPC" pitchFamily="34" charset="-34"/>
                </a:rPr>
                <a:t>TB</a:t>
              </a:r>
            </a:p>
            <a:p>
              <a:pPr>
                <a:buFont typeface="Arial" pitchFamily="34" charset="0"/>
                <a:buChar char="•"/>
                <a:defRPr/>
              </a:pPr>
              <a:r>
                <a:rPr lang="th-TH" sz="2400" b="1" dirty="0">
                  <a:solidFill>
                    <a:schemeClr val="tx1"/>
                  </a:solidFill>
                  <a:latin typeface="CordiaUPC" pitchFamily="34" charset="-34"/>
                  <a:cs typeface="CordiaUPC" pitchFamily="34" charset="-34"/>
                </a:rPr>
                <a:t>ความเข้มข้นในการสัมผัส</a:t>
              </a:r>
            </a:p>
            <a:p>
              <a:pPr>
                <a:buFont typeface="Arial" pitchFamily="34" charset="0"/>
                <a:buChar char="•"/>
                <a:defRPr/>
              </a:pPr>
              <a:r>
                <a:rPr lang="th-TH" sz="2400" b="1" dirty="0">
                  <a:solidFill>
                    <a:schemeClr val="tx1"/>
                  </a:solidFill>
                  <a:latin typeface="CordiaUPC" pitchFamily="34" charset="-34"/>
                  <a:cs typeface="CordiaUPC" pitchFamily="34" charset="-34"/>
                </a:rPr>
                <a:t>ระยะเวลาในการสัมผัส</a:t>
              </a:r>
            </a:p>
            <a:p>
              <a:pPr>
                <a:buFont typeface="Arial" pitchFamily="34" charset="0"/>
                <a:buChar char="•"/>
                <a:defRPr/>
              </a:pPr>
              <a:r>
                <a:rPr lang="th-TH" sz="2400" b="1" dirty="0">
                  <a:solidFill>
                    <a:schemeClr val="tx1"/>
                  </a:solidFill>
                  <a:latin typeface="CordiaUPC" pitchFamily="34" charset="-34"/>
                  <a:cs typeface="CordiaUPC" pitchFamily="34" charset="-34"/>
                </a:rPr>
                <a:t>ปัจจัยเสี่ยงภายในของแต่ละคน </a:t>
              </a:r>
              <a:r>
                <a:rPr lang="th-TH" sz="2000" b="1" dirty="0">
                  <a:solidFill>
                    <a:schemeClr val="tx1"/>
                  </a:solidFill>
                  <a:latin typeface="CordiaUPC" pitchFamily="34" charset="-34"/>
                  <a:cs typeface="CordiaUPC" pitchFamily="34" charset="-34"/>
                </a:rPr>
                <a:t>(</a:t>
              </a:r>
              <a:r>
                <a:rPr lang="en-US" sz="2000" b="1" dirty="0">
                  <a:solidFill>
                    <a:schemeClr val="tx1"/>
                  </a:solidFill>
                  <a:latin typeface="CordiaUPC" pitchFamily="34" charset="-34"/>
                  <a:cs typeface="CordiaUPC" pitchFamily="34" charset="-34"/>
                </a:rPr>
                <a:t>intrinsic susceptibility)</a:t>
              </a:r>
              <a:endParaRPr lang="en-US" sz="2400" b="1" dirty="0">
                <a:solidFill>
                  <a:schemeClr val="tx1"/>
                </a:solidFill>
                <a:latin typeface="CordiaUPC" pitchFamily="34" charset="-34"/>
                <a:cs typeface="CordiaUPC" pitchFamily="34" charset="-34"/>
              </a:endParaRPr>
            </a:p>
          </p:txBody>
        </p:sp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4572000" y="1828800"/>
            <a:ext cx="4495800" cy="4800600"/>
            <a:chOff x="4572000" y="1828800"/>
            <a:chExt cx="4495800" cy="4800600"/>
          </a:xfrm>
        </p:grpSpPr>
        <p:sp>
          <p:nvSpPr>
            <p:cNvPr id="10" name="Rounded Rectangle 9"/>
            <p:cNvSpPr/>
            <p:nvPr/>
          </p:nvSpPr>
          <p:spPr>
            <a:xfrm>
              <a:off x="5410200" y="2971800"/>
              <a:ext cx="1828800" cy="53340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th-TH" sz="2800" b="1" dirty="0">
                  <a:solidFill>
                    <a:schemeClr val="bg1"/>
                  </a:solidFill>
                  <a:latin typeface="CordiaUPC" pitchFamily="34" charset="-34"/>
                  <a:cs typeface="CordiaUPC" pitchFamily="34" charset="-34"/>
                </a:rPr>
                <a:t>ปัจจัยเสี่ยง</a:t>
              </a:r>
              <a:endParaRPr lang="en-US" sz="2800" b="1" dirty="0">
                <a:solidFill>
                  <a:schemeClr val="bg1"/>
                </a:solidFill>
                <a:latin typeface="CordiaUPC" pitchFamily="34" charset="-34"/>
                <a:cs typeface="CordiaUPC" pitchFamily="34" charset="-34"/>
              </a:endParaRPr>
            </a:p>
          </p:txBody>
        </p:sp>
        <p:cxnSp>
          <p:nvCxnSpPr>
            <p:cNvPr id="14" name="Straight Arrow Connector 13"/>
            <p:cNvCxnSpPr>
              <a:stCxn id="10" idx="0"/>
            </p:cNvCxnSpPr>
            <p:nvPr/>
          </p:nvCxnSpPr>
          <p:spPr>
            <a:xfrm flipV="1">
              <a:off x="6324600" y="1828800"/>
              <a:ext cx="0" cy="1143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ounded Rectangle 15"/>
            <p:cNvSpPr/>
            <p:nvPr/>
          </p:nvSpPr>
          <p:spPr>
            <a:xfrm>
              <a:off x="4572000" y="3505200"/>
              <a:ext cx="4495800" cy="3124200"/>
            </a:xfrm>
            <a:prstGeom prst="roundRect">
              <a:avLst>
                <a:gd name="adj" fmla="val 2551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buFont typeface="Arial" pitchFamily="34" charset="0"/>
                <a:buChar char="•"/>
                <a:defRPr/>
              </a:pPr>
              <a:r>
                <a:rPr lang="en-US" sz="2400" b="1" dirty="0">
                  <a:solidFill>
                    <a:schemeClr val="tx1"/>
                  </a:solidFill>
                  <a:latin typeface="CordiaUPC" pitchFamily="34" charset="-34"/>
                  <a:cs typeface="CordiaUPC" pitchFamily="34" charset="-34"/>
                </a:rPr>
                <a:t>AIDS (170 </a:t>
              </a:r>
              <a:r>
                <a:rPr lang="th-TH" sz="2400" b="1" dirty="0">
                  <a:solidFill>
                    <a:schemeClr val="tx1"/>
                  </a:solidFill>
                  <a:latin typeface="CordiaUPC" pitchFamily="34" charset="-34"/>
                  <a:cs typeface="CordiaUPC" pitchFamily="34" charset="-34"/>
                </a:rPr>
                <a:t>เท่า</a:t>
              </a:r>
              <a:r>
                <a:rPr lang="en-US" sz="2400" b="1" dirty="0">
                  <a:solidFill>
                    <a:schemeClr val="tx1"/>
                  </a:solidFill>
                  <a:latin typeface="CordiaUPC" pitchFamily="34" charset="-34"/>
                  <a:cs typeface="CordiaUPC" pitchFamily="34" charset="-34"/>
                </a:rPr>
                <a:t>)</a:t>
              </a:r>
              <a:endParaRPr lang="th-TH" sz="2400" b="1" dirty="0">
                <a:solidFill>
                  <a:schemeClr val="tx1"/>
                </a:solidFill>
                <a:latin typeface="CordiaUPC" pitchFamily="34" charset="-34"/>
                <a:cs typeface="CordiaUPC" pitchFamily="34" charset="-34"/>
              </a:endParaRPr>
            </a:p>
            <a:p>
              <a:pPr>
                <a:buFont typeface="Arial" pitchFamily="34" charset="0"/>
                <a:buChar char="•"/>
                <a:defRPr/>
              </a:pPr>
              <a:r>
                <a:rPr lang="en-US" sz="2400" b="1" dirty="0">
                  <a:solidFill>
                    <a:schemeClr val="tx1"/>
                  </a:solidFill>
                  <a:latin typeface="CordiaUPC" pitchFamily="34" charset="-34"/>
                  <a:cs typeface="CordiaUPC" pitchFamily="34" charset="-34"/>
                </a:rPr>
                <a:t>HIV infection (113 </a:t>
              </a:r>
              <a:r>
                <a:rPr lang="th-TH" sz="2400" b="1" dirty="0">
                  <a:solidFill>
                    <a:schemeClr val="tx1"/>
                  </a:solidFill>
                  <a:latin typeface="CordiaUPC" pitchFamily="34" charset="-34"/>
                  <a:cs typeface="CordiaUPC" pitchFamily="34" charset="-34"/>
                </a:rPr>
                <a:t>เท่า</a:t>
              </a:r>
              <a:r>
                <a:rPr lang="en-US" sz="2400" b="1" dirty="0">
                  <a:solidFill>
                    <a:schemeClr val="tx1"/>
                  </a:solidFill>
                  <a:latin typeface="CordiaUPC" pitchFamily="34" charset="-34"/>
                  <a:cs typeface="CordiaUPC" pitchFamily="34" charset="-34"/>
                </a:rPr>
                <a:t>)</a:t>
              </a:r>
              <a:endParaRPr lang="th-TH" sz="2400" b="1" dirty="0">
                <a:solidFill>
                  <a:schemeClr val="tx1"/>
                </a:solidFill>
                <a:latin typeface="CordiaUPC" pitchFamily="34" charset="-34"/>
                <a:cs typeface="CordiaUPC" pitchFamily="34" charset="-34"/>
              </a:endParaRPr>
            </a:p>
            <a:p>
              <a:pPr>
                <a:buFont typeface="Arial" pitchFamily="34" charset="0"/>
                <a:buChar char="•"/>
                <a:defRPr/>
              </a:pPr>
              <a:r>
                <a:rPr lang="th-TH" sz="2400" b="1" dirty="0">
                  <a:solidFill>
                    <a:schemeClr val="tx1"/>
                  </a:solidFill>
                  <a:latin typeface="CordiaUPC" pitchFamily="34" charset="-34"/>
                  <a:cs typeface="CordiaUPC" pitchFamily="34" charset="-34"/>
                </a:rPr>
                <a:t>ติดเชื้อ </a:t>
              </a:r>
              <a:r>
                <a:rPr lang="en-US" sz="2400" b="1" dirty="0">
                  <a:solidFill>
                    <a:schemeClr val="tx1"/>
                  </a:solidFill>
                  <a:latin typeface="CordiaUPC" pitchFamily="34" charset="-34"/>
                  <a:cs typeface="CordiaUPC" pitchFamily="34" charset="-34"/>
                </a:rPr>
                <a:t>TB </a:t>
              </a:r>
              <a:r>
                <a:rPr lang="th-TH" sz="2400" b="1" dirty="0">
                  <a:solidFill>
                    <a:schemeClr val="tx1"/>
                  </a:solidFill>
                  <a:latin typeface="CordiaUPC" pitchFamily="34" charset="-34"/>
                  <a:cs typeface="CordiaUPC" pitchFamily="34" charset="-34"/>
                </a:rPr>
                <a:t>ในระยะ </a:t>
              </a:r>
              <a:r>
                <a:rPr lang="en-US" sz="2400" b="1" dirty="0">
                  <a:solidFill>
                    <a:schemeClr val="tx1"/>
                  </a:solidFill>
                  <a:latin typeface="CordiaUPC" pitchFamily="34" charset="-34"/>
                  <a:cs typeface="CordiaUPC" pitchFamily="34" charset="-34"/>
                </a:rPr>
                <a:t>2 </a:t>
              </a:r>
              <a:r>
                <a:rPr lang="th-TH" sz="2400" b="1" dirty="0">
                  <a:solidFill>
                    <a:schemeClr val="tx1"/>
                  </a:solidFill>
                  <a:latin typeface="CordiaUPC" pitchFamily="34" charset="-34"/>
                  <a:cs typeface="CordiaUPC" pitchFamily="34" charset="-34"/>
                </a:rPr>
                <a:t>ปีที่ผ่านมา (</a:t>
              </a:r>
              <a:r>
                <a:rPr lang="en-US" sz="2400" b="1" dirty="0">
                  <a:solidFill>
                    <a:schemeClr val="tx1"/>
                  </a:solidFill>
                  <a:latin typeface="CordiaUPC" pitchFamily="34" charset="-34"/>
                  <a:cs typeface="CordiaUPC" pitchFamily="34" charset="-34"/>
                </a:rPr>
                <a:t>15</a:t>
              </a:r>
              <a:r>
                <a:rPr lang="th-TH" sz="2400" b="1" dirty="0">
                  <a:solidFill>
                    <a:schemeClr val="tx1"/>
                  </a:solidFill>
                  <a:latin typeface="CordiaUPC" pitchFamily="34" charset="-34"/>
                  <a:cs typeface="CordiaUPC" pitchFamily="34" charset="-34"/>
                </a:rPr>
                <a:t>เท่า)</a:t>
              </a:r>
            </a:p>
            <a:p>
              <a:pPr>
                <a:buFont typeface="Arial" pitchFamily="34" charset="0"/>
                <a:buChar char="•"/>
                <a:defRPr/>
              </a:pPr>
              <a:r>
                <a:rPr lang="th-TH" sz="2400" b="1" dirty="0">
                  <a:solidFill>
                    <a:schemeClr val="tx1"/>
                  </a:solidFill>
                  <a:latin typeface="CordiaUPC" pitchFamily="34" charset="-34"/>
                  <a:cs typeface="CordiaUPC" pitchFamily="34" charset="-34"/>
                </a:rPr>
                <a:t>โรคอื่น เช่น เบาหวาน มะเร็ง ได้รับยากดภูมิฯ (</a:t>
              </a:r>
              <a:r>
                <a:rPr lang="en-US" sz="2400" b="1" dirty="0">
                  <a:solidFill>
                    <a:schemeClr val="tx1"/>
                  </a:solidFill>
                  <a:latin typeface="CordiaUPC" pitchFamily="34" charset="-34"/>
                  <a:cs typeface="CordiaUPC" pitchFamily="34" charset="-34"/>
                </a:rPr>
                <a:t>3-16</a:t>
              </a:r>
              <a:r>
                <a:rPr lang="th-TH" sz="2400" b="1" dirty="0">
                  <a:solidFill>
                    <a:schemeClr val="tx1"/>
                  </a:solidFill>
                  <a:latin typeface="CordiaUPC" pitchFamily="34" charset="-34"/>
                  <a:cs typeface="CordiaUPC" pitchFamily="34" charset="-34"/>
                </a:rPr>
                <a:t> เท่า)</a:t>
              </a:r>
            </a:p>
            <a:p>
              <a:pPr>
                <a:buFont typeface="Arial" pitchFamily="34" charset="0"/>
                <a:buChar char="•"/>
                <a:defRPr/>
              </a:pPr>
              <a:r>
                <a:rPr lang="th-TH" sz="2400" b="1" dirty="0">
                  <a:solidFill>
                    <a:schemeClr val="tx1"/>
                  </a:solidFill>
                  <a:latin typeface="CordiaUPC" pitchFamily="34" charset="-34"/>
                  <a:cs typeface="CordiaUPC" pitchFamily="34" charset="-34"/>
                </a:rPr>
                <a:t>ใช้ยาเสพติด โรคไตรุนแรง (</a:t>
              </a:r>
              <a:r>
                <a:rPr lang="en-US" sz="2400" b="1" dirty="0">
                  <a:solidFill>
                    <a:schemeClr val="tx1"/>
                  </a:solidFill>
                  <a:latin typeface="CordiaUPC" pitchFamily="34" charset="-34"/>
                  <a:cs typeface="CordiaUPC" pitchFamily="34" charset="-34"/>
                </a:rPr>
                <a:t>3.4 </a:t>
              </a:r>
              <a:r>
                <a:rPr lang="th-TH" sz="2400" b="1" dirty="0">
                  <a:solidFill>
                    <a:schemeClr val="tx1"/>
                  </a:solidFill>
                  <a:latin typeface="CordiaUPC" pitchFamily="34" charset="-34"/>
                  <a:cs typeface="CordiaUPC" pitchFamily="34" charset="-34"/>
                </a:rPr>
                <a:t>เท่า)</a:t>
              </a:r>
            </a:p>
            <a:p>
              <a:pPr>
                <a:buFont typeface="Arial" pitchFamily="34" charset="0"/>
                <a:buChar char="•"/>
                <a:defRPr/>
              </a:pPr>
              <a:r>
                <a:rPr lang="th-TH" sz="2400" b="1" dirty="0">
                  <a:solidFill>
                    <a:schemeClr val="tx1"/>
                  </a:solidFill>
                  <a:latin typeface="CordiaUPC" pitchFamily="34" charset="-34"/>
                  <a:cs typeface="CordiaUPC" pitchFamily="34" charset="-34"/>
                </a:rPr>
                <a:t>ขนาด </a:t>
              </a:r>
              <a:r>
                <a:rPr lang="en-US" sz="2400" b="1" dirty="0">
                  <a:solidFill>
                    <a:schemeClr val="tx1"/>
                  </a:solidFill>
                  <a:latin typeface="CordiaUPC" pitchFamily="34" charset="-34"/>
                  <a:cs typeface="CordiaUPC" pitchFamily="34" charset="-34"/>
                </a:rPr>
                <a:t>TST</a:t>
              </a:r>
            </a:p>
          </p:txBody>
        </p:sp>
      </p:grpSp>
      <p:sp>
        <p:nvSpPr>
          <p:cNvPr id="22538" name="TextBox 16"/>
          <p:cNvSpPr txBox="1">
            <a:spLocks noChangeArrowheads="1"/>
          </p:cNvSpPr>
          <p:nvPr/>
        </p:nvSpPr>
        <p:spPr bwMode="auto">
          <a:xfrm>
            <a:off x="0" y="6400800"/>
            <a:ext cx="6019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800"/>
              <a:t>Source: US CDC, 1993</a:t>
            </a:r>
          </a:p>
        </p:txBody>
      </p:sp>
    </p:spTree>
    <p:extLst>
      <p:ext uri="{BB962C8B-B14F-4D97-AF65-F5344CB8AC3E}">
        <p14:creationId xmlns:p14="http://schemas.microsoft.com/office/powerpoint/2010/main" val="133125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79388" y="1700213"/>
            <a:ext cx="4038600" cy="15113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th-TH" sz="2400" smtClean="0">
              <a:latin typeface="Tahoma" pitchFamily="34" charset="0"/>
              <a:cs typeface="Tahoma" pitchFamily="34" charset="0"/>
            </a:endParaRPr>
          </a:p>
          <a:p>
            <a:r>
              <a:rPr lang="th-TH" sz="2400" smtClean="0">
                <a:latin typeface="Tahoma" pitchFamily="34" charset="0"/>
                <a:cs typeface="Tahoma" pitchFamily="34" charset="0"/>
              </a:rPr>
              <a:t>ไอเรื้อรัง นานกว่า</a:t>
            </a:r>
            <a:r>
              <a:rPr lang="en-US" sz="2400" smtClean="0">
                <a:latin typeface="Tahoma" pitchFamily="34" charset="0"/>
                <a:cs typeface="Tahoma" pitchFamily="34" charset="0"/>
              </a:rPr>
              <a:t> 2 </a:t>
            </a:r>
            <a:r>
              <a:rPr lang="th-TH" sz="2400" smtClean="0">
                <a:latin typeface="Tahoma" pitchFamily="34" charset="0"/>
                <a:cs typeface="Tahoma" pitchFamily="34" charset="0"/>
              </a:rPr>
              <a:t>สัปดาห์ (ปัจจุบันก็ยังไออยู่)	</a:t>
            </a:r>
          </a:p>
          <a:p>
            <a:pPr lvl="1">
              <a:buFont typeface="Wingdings" pitchFamily="2" charset="2"/>
              <a:buChar char="@"/>
            </a:pPr>
            <a:endParaRPr lang="th-TH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534532" name="Rectangle 4"/>
          <p:cNvSpPr>
            <a:spLocks noGrp="1" noChangeArrowheads="1"/>
          </p:cNvSpPr>
          <p:nvPr>
            <p:ph sz="quarter" idx="14"/>
          </p:nvPr>
        </p:nvSpPr>
        <p:spPr>
          <a:xfrm>
            <a:off x="4859338" y="1700213"/>
            <a:ext cx="4038600" cy="4681537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buFont typeface="Wingdings" pitchFamily="2" charset="2"/>
              <a:buNone/>
            </a:pPr>
            <a:endParaRPr lang="th-TH" sz="2400" smtClean="0">
              <a:latin typeface="Tahoma" pitchFamily="34" charset="0"/>
              <a:cs typeface="Tahoma" pitchFamily="34" charset="0"/>
            </a:endParaRPr>
          </a:p>
          <a:p>
            <a:pPr>
              <a:lnSpc>
                <a:spcPct val="120000"/>
              </a:lnSpc>
            </a:pPr>
            <a:r>
              <a:rPr lang="th-TH" sz="2400" smtClean="0">
                <a:latin typeface="Tahoma" pitchFamily="34" charset="0"/>
                <a:cs typeface="Tahoma" pitchFamily="34" charset="0"/>
              </a:rPr>
              <a:t>ไอมีเลือด </a:t>
            </a:r>
          </a:p>
          <a:p>
            <a:pPr>
              <a:lnSpc>
                <a:spcPct val="120000"/>
              </a:lnSpc>
            </a:pPr>
            <a:r>
              <a:rPr lang="th-TH" sz="2400" smtClean="0">
                <a:latin typeface="Tahoma" pitchFamily="34" charset="0"/>
                <a:cs typeface="Tahoma" pitchFamily="34" charset="0"/>
              </a:rPr>
              <a:t>ไอแห้ง ไอมีเสมหะ </a:t>
            </a:r>
          </a:p>
          <a:p>
            <a:pPr>
              <a:lnSpc>
                <a:spcPct val="120000"/>
              </a:lnSpc>
            </a:pPr>
            <a:r>
              <a:rPr lang="th-TH" sz="2400" smtClean="0">
                <a:latin typeface="Tahoma" pitchFamily="34" charset="0"/>
                <a:cs typeface="Tahoma" pitchFamily="34" charset="0"/>
              </a:rPr>
              <a:t>ไข้ต่ำๆ ตอนบ่าย</a:t>
            </a:r>
            <a:r>
              <a:rPr lang="en-US" sz="2400" smtClean="0">
                <a:latin typeface="Tahoma" pitchFamily="34" charset="0"/>
                <a:cs typeface="Tahoma" pitchFamily="34" charset="0"/>
              </a:rPr>
              <a:t>-</a:t>
            </a:r>
            <a:r>
              <a:rPr lang="th-TH" sz="2400" smtClean="0">
                <a:latin typeface="Tahoma" pitchFamily="34" charset="0"/>
                <a:cs typeface="Tahoma" pitchFamily="34" charset="0"/>
              </a:rPr>
              <a:t>เย็น</a:t>
            </a:r>
            <a:r>
              <a:rPr lang="en-US" sz="2400" smtClean="0">
                <a:latin typeface="Tahoma" pitchFamily="34" charset="0"/>
                <a:cs typeface="Tahoma" pitchFamily="34" charset="0"/>
              </a:rPr>
              <a:t>	</a:t>
            </a:r>
            <a:endParaRPr lang="th-TH" sz="2400" smtClean="0">
              <a:latin typeface="Tahoma" pitchFamily="34" charset="0"/>
              <a:cs typeface="Tahoma" pitchFamily="34" charset="0"/>
            </a:endParaRPr>
          </a:p>
          <a:p>
            <a:pPr>
              <a:lnSpc>
                <a:spcPct val="120000"/>
              </a:lnSpc>
            </a:pPr>
            <a:r>
              <a:rPr lang="th-TH" sz="2400" smtClean="0">
                <a:latin typeface="Tahoma" pitchFamily="34" charset="0"/>
                <a:cs typeface="Tahoma" pitchFamily="34" charset="0"/>
              </a:rPr>
              <a:t>อ่อนเพลีย (มักเพลียตอนเช้ามากกว่าตอนบ่าย) 	</a:t>
            </a:r>
          </a:p>
          <a:p>
            <a:pPr>
              <a:lnSpc>
                <a:spcPct val="120000"/>
              </a:lnSpc>
            </a:pPr>
            <a:r>
              <a:rPr lang="th-TH" sz="2400" smtClean="0">
                <a:latin typeface="Tahoma" pitchFamily="34" charset="0"/>
                <a:cs typeface="Tahoma" pitchFamily="34" charset="0"/>
              </a:rPr>
              <a:t>เบืออาหาร น้ำหนักลด</a:t>
            </a:r>
            <a:r>
              <a:rPr lang="en-US" sz="2400" smtClean="0">
                <a:latin typeface="Tahoma" pitchFamily="34" charset="0"/>
                <a:cs typeface="Tahoma" pitchFamily="34" charset="0"/>
              </a:rPr>
              <a:t>	</a:t>
            </a:r>
            <a:endParaRPr lang="th-TH" sz="2400" smtClean="0">
              <a:latin typeface="Tahoma" pitchFamily="34" charset="0"/>
              <a:cs typeface="Tahoma" pitchFamily="34" charset="0"/>
            </a:endParaRPr>
          </a:p>
          <a:p>
            <a:pPr>
              <a:lnSpc>
                <a:spcPct val="120000"/>
              </a:lnSpc>
            </a:pPr>
            <a:r>
              <a:rPr lang="th-TH" sz="2400" smtClean="0">
                <a:latin typeface="Tahoma" pitchFamily="34" charset="0"/>
                <a:cs typeface="Tahoma" pitchFamily="34" charset="0"/>
              </a:rPr>
              <a:t>เหนื่อยหอบ เจ็บหน้าอก</a:t>
            </a:r>
            <a:r>
              <a:rPr lang="en-US" sz="2400" smtClean="0">
                <a:latin typeface="Tahoma" pitchFamily="34" charset="0"/>
                <a:cs typeface="Tahoma" pitchFamily="34" charset="0"/>
              </a:rPr>
              <a:t>	</a:t>
            </a:r>
            <a:endParaRPr lang="th-TH" sz="2400" smtClean="0">
              <a:latin typeface="Tahoma" pitchFamily="34" charset="0"/>
              <a:cs typeface="Tahoma" pitchFamily="34" charset="0"/>
            </a:endParaRPr>
          </a:p>
          <a:p>
            <a:pPr>
              <a:lnSpc>
                <a:spcPct val="120000"/>
              </a:lnSpc>
            </a:pPr>
            <a:r>
              <a:rPr lang="th-TH" sz="2400" smtClean="0">
                <a:latin typeface="Tahoma" pitchFamily="34" charset="0"/>
                <a:cs typeface="Tahoma" pitchFamily="34" charset="0"/>
              </a:rPr>
              <a:t>มีเหงื่อออกตอนกลางคืน			</a:t>
            </a:r>
            <a:r>
              <a:rPr lang="en-US" sz="2400" smtClean="0">
                <a:latin typeface="Tahoma" pitchFamily="34" charset="0"/>
                <a:cs typeface="Tahoma" pitchFamily="34" charset="0"/>
              </a:rPr>
              <a:t>	</a:t>
            </a:r>
            <a:endParaRPr lang="th-TH" sz="240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5604" name="Text Box 5"/>
          <p:cNvSpPr txBox="1">
            <a:spLocks noChangeArrowheads="1"/>
          </p:cNvSpPr>
          <p:nvPr/>
        </p:nvSpPr>
        <p:spPr bwMode="auto">
          <a:xfrm>
            <a:off x="323850" y="981075"/>
            <a:ext cx="37417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th-TH" sz="4400" b="1">
                <a:solidFill>
                  <a:srgbClr val="000000"/>
                </a:solidFill>
                <a:cs typeface="Angsana New" pitchFamily="18" charset="-34"/>
              </a:rPr>
              <a:t>อาการสำคัญของวัณโรค</a:t>
            </a:r>
          </a:p>
        </p:txBody>
      </p:sp>
      <p:sp>
        <p:nvSpPr>
          <p:cNvPr id="534534" name="Text Box 6"/>
          <p:cNvSpPr txBox="1">
            <a:spLocks noChangeArrowheads="1"/>
          </p:cNvSpPr>
          <p:nvPr/>
        </p:nvSpPr>
        <p:spPr bwMode="auto">
          <a:xfrm>
            <a:off x="5003800" y="981075"/>
            <a:ext cx="36337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th-TH" sz="4400" b="1">
                <a:solidFill>
                  <a:srgbClr val="000000"/>
                </a:solidFill>
                <a:cs typeface="Angsana New" pitchFamily="18" charset="-34"/>
              </a:rPr>
              <a:t>อาการอื่นๆ ของวัณโรค</a:t>
            </a:r>
          </a:p>
        </p:txBody>
      </p:sp>
    </p:spTree>
    <p:extLst>
      <p:ext uri="{BB962C8B-B14F-4D97-AF65-F5344CB8AC3E}">
        <p14:creationId xmlns:p14="http://schemas.microsoft.com/office/powerpoint/2010/main" val="42314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4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453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4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4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4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4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34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34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34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4532" grpId="0" build="p" animBg="1"/>
      <p:bldP spid="5345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1190171" y="1494322"/>
            <a:ext cx="7170059" cy="2786734"/>
          </a:xfrm>
          <a:prstGeom prst="wedgeRoundRectCallout">
            <a:avLst>
              <a:gd name="adj1" fmla="val -45833"/>
              <a:gd name="adj2" fmla="val 94853"/>
              <a:gd name="adj3" fmla="val 16667"/>
            </a:avLst>
          </a:prstGeom>
          <a:solidFill>
            <a:srgbClr val="000099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6600" b="1" dirty="0">
                <a:latin typeface="Browallia New" pitchFamily="34" charset="-34"/>
                <a:cs typeface="Browallia New" pitchFamily="34" charset="-34"/>
              </a:rPr>
              <a:t>การรักษายากไหม</a:t>
            </a:r>
            <a:endParaRPr lang="th-TH" sz="8500" b="1" i="1" dirty="0">
              <a:solidFill>
                <a:srgbClr val="FFFF00"/>
              </a:solidFill>
              <a:latin typeface="Browallia New" pitchFamily="34" charset="-34"/>
              <a:cs typeface="Browall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3365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/>
          <p:cNvSpPr>
            <a:spLocks noGrp="1"/>
          </p:cNvSpPr>
          <p:nvPr>
            <p:ph type="title"/>
          </p:nvPr>
        </p:nvSpPr>
        <p:spPr>
          <a:xfrm>
            <a:off x="457200" y="361950"/>
            <a:ext cx="8229600" cy="98425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8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ไม่ยาก</a:t>
            </a:r>
          </a:p>
        </p:txBody>
      </p:sp>
      <p:graphicFrame>
        <p:nvGraphicFramePr>
          <p:cNvPr id="5" name="Diagram 4"/>
          <p:cNvGraphicFramePr/>
          <p:nvPr/>
        </p:nvGraphicFramePr>
        <p:xfrm>
          <a:off x="1425575" y="1204685"/>
          <a:ext cx="6582352" cy="37592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5219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85800" y="228600"/>
            <a:ext cx="8458200" cy="914400"/>
          </a:xfrm>
        </p:spPr>
        <p:txBody>
          <a:bodyPr/>
          <a:lstStyle/>
          <a:p>
            <a:pPr algn="ctr">
              <a:defRPr/>
            </a:pPr>
            <a:r>
              <a:rPr lang="th-TH" sz="4000" dirty="0">
                <a:solidFill>
                  <a:srgbClr val="1908FC"/>
                </a:solidFill>
                <a:effectLst/>
                <a:latin typeface="Angsana New" pitchFamily="18" charset="-34"/>
                <a:cs typeface="Angsana New" pitchFamily="18" charset="-34"/>
              </a:rPr>
              <a:t>การเยี่ยมบ้าน</a:t>
            </a:r>
            <a:r>
              <a:rPr lang="th-TH" sz="4000" dirty="0" smtClean="0">
                <a:solidFill>
                  <a:srgbClr val="1908FC"/>
                </a:solidFill>
                <a:effectLst/>
                <a:latin typeface="Angsana New" pitchFamily="18" charset="-34"/>
                <a:cs typeface="Angsana New" pitchFamily="18" charset="-34"/>
              </a:rPr>
              <a:t>ผู้ป่วย</a:t>
            </a:r>
            <a:endParaRPr lang="th-TH" sz="4000" dirty="0">
              <a:solidFill>
                <a:srgbClr val="1908FC"/>
              </a:solidFill>
              <a:effectLst/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381000" y="1057275"/>
            <a:ext cx="3048000" cy="708025"/>
          </a:xfrm>
          <a:prstGeom prst="rect">
            <a:avLst/>
          </a:prstGeom>
          <a:noFill/>
          <a:ln w="9525">
            <a:solidFill>
              <a:srgbClr val="D6009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th-TH" sz="4000" b="1">
                <a:solidFill>
                  <a:srgbClr val="1908FC"/>
                </a:solidFill>
                <a:latin typeface="Angsana New" pitchFamily="18" charset="-34"/>
                <a:cs typeface="Angsana New" pitchFamily="18" charset="-34"/>
              </a:rPr>
              <a:t>กิจกรรมที่ต้องทำ</a:t>
            </a:r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381000" y="1905000"/>
            <a:ext cx="8763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h-TH" sz="4000" b="1">
                <a:latin typeface="Angsana New" pitchFamily="18" charset="-34"/>
                <a:cs typeface="Angsana New" pitchFamily="18" charset="-34"/>
              </a:rPr>
              <a:t>- </a:t>
            </a:r>
            <a:r>
              <a:rPr lang="th-TH" sz="3600" b="1">
                <a:latin typeface="Angsana New" pitchFamily="18" charset="-34"/>
                <a:cs typeface="Angsana New" pitchFamily="18" charset="-34"/>
              </a:rPr>
              <a:t>ประเมินความสม่ำเสมอการกินยา และการทำหน้าที่ของพี่เลี้ยง</a:t>
            </a:r>
            <a:r>
              <a:rPr lang="th-TH" sz="4000" b="1">
                <a:latin typeface="Angsana New" pitchFamily="18" charset="-34"/>
                <a:cs typeface="Angsana New" pitchFamily="18" charset="-34"/>
              </a:rPr>
              <a:t>            </a:t>
            </a:r>
          </a:p>
        </p:txBody>
      </p:sp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304800" y="2971800"/>
            <a:ext cx="8839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h-TH" sz="4000" b="1">
                <a:latin typeface="Angsana New" pitchFamily="18" charset="-34"/>
                <a:cs typeface="Angsana New" pitchFamily="18" charset="-34"/>
              </a:rPr>
              <a:t>- </a:t>
            </a:r>
            <a:r>
              <a:rPr lang="th-TH" sz="3600" b="1">
                <a:latin typeface="Angsana New" pitchFamily="18" charset="-34"/>
                <a:cs typeface="Angsana New" pitchFamily="18" charset="-34"/>
              </a:rPr>
              <a:t>สภาวะสุขภาพ (อาการทั่วไป,น้ำหนัก,การรับประทานอาหาร)</a:t>
            </a:r>
            <a:endParaRPr lang="th-TH" sz="360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152400" y="3505200"/>
            <a:ext cx="7315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h-TH" sz="4000" b="1">
                <a:latin typeface="Angsana New" pitchFamily="18" charset="-34"/>
                <a:cs typeface="Angsana New" pitchFamily="18" charset="-34"/>
              </a:rPr>
              <a:t>  - </a:t>
            </a:r>
            <a:r>
              <a:rPr lang="th-TH" sz="3600" b="1">
                <a:latin typeface="Angsana New" pitchFamily="18" charset="-34"/>
                <a:cs typeface="Angsana New" pitchFamily="18" charset="-34"/>
              </a:rPr>
              <a:t>พฤติกรรมการ ปฏิบัติตัวเพื่อป้องกันการแพร่เชื้อ</a:t>
            </a:r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304800" y="4572000"/>
            <a:ext cx="88392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-"/>
            </a:pPr>
            <a:r>
              <a:rPr lang="th-TH" sz="3600" b="1">
                <a:latin typeface="Angsana New" pitchFamily="18" charset="-34"/>
                <a:cs typeface="Angsana New" pitchFamily="18" charset="-34"/>
              </a:rPr>
              <a:t>ความรู้เรื่องวัณโรค,การปฏิบัติตัว,การรักษา,การนัดของแพทย์   	       (ผู้ป่วย,ญาติ)         </a:t>
            </a:r>
          </a:p>
        </p:txBody>
      </p:sp>
      <p:sp>
        <p:nvSpPr>
          <p:cNvPr id="47112" name="Text Box 8"/>
          <p:cNvSpPr txBox="1">
            <a:spLocks noChangeArrowheads="1"/>
          </p:cNvSpPr>
          <p:nvPr/>
        </p:nvSpPr>
        <p:spPr bwMode="auto">
          <a:xfrm>
            <a:off x="2214563" y="5572125"/>
            <a:ext cx="381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h-TH" sz="4000" b="1">
                <a:latin typeface="Angsana New" pitchFamily="18" charset="-34"/>
                <a:cs typeface="Angsana New" pitchFamily="18" charset="-34"/>
              </a:rPr>
              <a:t>- </a:t>
            </a:r>
            <a:r>
              <a:rPr lang="th-TH" sz="3600" b="1">
                <a:latin typeface="Angsana New" pitchFamily="18" charset="-34"/>
                <a:cs typeface="Angsana New" pitchFamily="18" charset="-34"/>
              </a:rPr>
              <a:t>ให้คำแนะนำ/กำลังใจ</a:t>
            </a:r>
          </a:p>
        </p:txBody>
      </p:sp>
      <p:sp>
        <p:nvSpPr>
          <p:cNvPr id="47113" name="Text Box 9"/>
          <p:cNvSpPr txBox="1">
            <a:spLocks noChangeArrowheads="1"/>
          </p:cNvSpPr>
          <p:nvPr/>
        </p:nvSpPr>
        <p:spPr bwMode="auto">
          <a:xfrm>
            <a:off x="685800" y="1295400"/>
            <a:ext cx="1841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th-TH" sz="4000">
              <a:latin typeface="Angsana New" pitchFamily="18" charset="-34"/>
            </a:endParaRPr>
          </a:p>
        </p:txBody>
      </p:sp>
      <p:sp>
        <p:nvSpPr>
          <p:cNvPr id="47114" name="Text Box 10"/>
          <p:cNvSpPr txBox="1">
            <a:spLocks noChangeArrowheads="1"/>
          </p:cNvSpPr>
          <p:nvPr/>
        </p:nvSpPr>
        <p:spPr bwMode="auto">
          <a:xfrm>
            <a:off x="1295400" y="2362200"/>
            <a:ext cx="7315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h-TH" sz="3600" b="1">
                <a:latin typeface="Angsana New" pitchFamily="18" charset="-34"/>
                <a:cs typeface="Angsana New" pitchFamily="18" charset="-34"/>
              </a:rPr>
              <a:t>(การเก็บยา,จำนวนซองยา,สมุด</a:t>
            </a:r>
            <a:r>
              <a:rPr lang="en-US" sz="3600" b="1">
                <a:latin typeface="Angsana New" pitchFamily="18" charset="-34"/>
                <a:cs typeface="Angsana New" pitchFamily="18" charset="-34"/>
              </a:rPr>
              <a:t> DOT การลงบันทึก </a:t>
            </a:r>
            <a:r>
              <a:rPr lang="th-TH" sz="3600" b="1">
                <a:latin typeface="Angsana New" pitchFamily="18" charset="-34"/>
                <a:cs typeface="Angsana New" pitchFamily="18" charset="-34"/>
              </a:rPr>
              <a:t>)</a:t>
            </a:r>
            <a:endParaRPr lang="th-TH" sz="360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7115" name="Text Box 11"/>
          <p:cNvSpPr txBox="1">
            <a:spLocks noChangeArrowheads="1"/>
          </p:cNvSpPr>
          <p:nvPr/>
        </p:nvSpPr>
        <p:spPr bwMode="auto">
          <a:xfrm>
            <a:off x="1358900" y="4038600"/>
            <a:ext cx="53070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h-TH" sz="3600" b="1">
                <a:latin typeface="Angsana New" pitchFamily="18" charset="-34"/>
                <a:cs typeface="Angsana New" pitchFamily="18" charset="-34"/>
              </a:rPr>
              <a:t>(การไอ,การกำจัดเสมหะ,ผู้สัมผัสร่วมบ้าน)</a:t>
            </a:r>
            <a:endParaRPr lang="th-TH" sz="3600"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518481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10460" y="1465945"/>
            <a:ext cx="8730339" cy="236582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/>
          <a:effectLst>
            <a:outerShdw blurRad="50800" dist="25400" dir="5400000" rotWithShape="0">
              <a:srgbClr val="000000">
                <a:alpha val="35000"/>
              </a:srgbClr>
            </a:outerShdw>
            <a:reflection blurRad="6350" stA="50000" endA="275" endPos="40000" dist="101600" dir="5400000" sy="-100000" algn="bl" rotWithShape="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72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Browallia New" pitchFamily="34" charset="-34"/>
                <a:cs typeface="Browallia New" pitchFamily="34" charset="-34"/>
              </a:rPr>
              <a:t>ควรกลัววัณโรคไหม</a:t>
            </a:r>
          </a:p>
        </p:txBody>
      </p:sp>
    </p:spTree>
    <p:extLst>
      <p:ext uri="{BB962C8B-B14F-4D97-AF65-F5344CB8AC3E}">
        <p14:creationId xmlns:p14="http://schemas.microsoft.com/office/powerpoint/2010/main" val="123069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th-TH" sz="6600" dirty="0" smtClean="0">
                <a:solidFill>
                  <a:srgbClr val="1908FC"/>
                </a:solidFill>
                <a:latin typeface="Angsana New" pitchFamily="18" charset="-34"/>
                <a:cs typeface="Angsana New" pitchFamily="18" charset="-34"/>
              </a:rPr>
              <a:t>วัณโรค</a:t>
            </a:r>
            <a:endParaRPr lang="th-TH" sz="6600" dirty="0">
              <a:solidFill>
                <a:srgbClr val="1908FC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2" name="ตัวแทนเนื้อหา 1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h-TH" sz="4000" b="1" smtClean="0"/>
              <a:t>เมื่อเราได้ยินคำว่าวัณโรค เรานึกถึงอะไร</a:t>
            </a:r>
          </a:p>
          <a:p>
            <a:endParaRPr lang="th-TH" sz="4000" b="1" smtClean="0"/>
          </a:p>
          <a:p>
            <a:r>
              <a:rPr lang="th-TH" sz="4000" b="1" smtClean="0"/>
              <a:t>รู้สึกอย่างไรเมื่อต้องอยู่ใกล้กับผู้ป่วยวัณโรคหรือ ต้องไปดูแลผู้ป่วยวัณโรค</a:t>
            </a:r>
          </a:p>
          <a:p>
            <a:endParaRPr lang="th-TH" sz="4000" b="1" smtClean="0"/>
          </a:p>
          <a:p>
            <a:r>
              <a:rPr lang="th-TH" sz="4000" b="1" smtClean="0"/>
              <a:t>เราจะติดเชื้อวัณโรคได้ทางไหนบ้าง</a:t>
            </a:r>
          </a:p>
          <a:p>
            <a:endParaRPr lang="th-TH" sz="4000" b="1" smtClean="0"/>
          </a:p>
        </p:txBody>
      </p:sp>
    </p:spTree>
    <p:extLst>
      <p:ext uri="{BB962C8B-B14F-4D97-AF65-F5344CB8AC3E}">
        <p14:creationId xmlns:p14="http://schemas.microsoft.com/office/powerpoint/2010/main" val="84934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60" name="Slide Number Placeholder 1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C7B76921-66E0-470F-B85D-198E8DC10C43}" type="slidenum">
              <a:rPr lang="en-US"/>
              <a:pPr>
                <a:defRPr/>
              </a:pPr>
              <a:t>20</a:t>
            </a:fld>
            <a:endParaRPr lang="en-US"/>
          </a:p>
        </p:txBody>
      </p:sp>
      <p:sp>
        <p:nvSpPr>
          <p:cNvPr id="121858" name="Title 1"/>
          <p:cNvSpPr>
            <a:spLocks noGrp="1"/>
          </p:cNvSpPr>
          <p:nvPr>
            <p:ph type="title"/>
          </p:nvPr>
        </p:nvSpPr>
        <p:spPr>
          <a:xfrm>
            <a:off x="174625" y="231775"/>
            <a:ext cx="8824913" cy="98425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8800" b="1" dirty="0" smtClean="0">
                <a:solidFill>
                  <a:srgbClr val="000099"/>
                </a:solidFill>
                <a:latin typeface="Browallia New" pitchFamily="34" charset="-34"/>
                <a:cs typeface="Browallia New" pitchFamily="34" charset="-34"/>
              </a:rPr>
              <a:t>ควร</a:t>
            </a:r>
          </a:p>
        </p:txBody>
      </p:sp>
      <p:sp>
        <p:nvSpPr>
          <p:cNvPr id="5" name="Vertical Scroll 4"/>
          <p:cNvSpPr/>
          <p:nvPr/>
        </p:nvSpPr>
        <p:spPr>
          <a:xfrm>
            <a:off x="623888" y="1177925"/>
            <a:ext cx="7504112" cy="4862513"/>
          </a:xfrm>
          <a:prstGeom prst="verticalScroll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th-TH" sz="5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แต่ต้องกลัวอย่างมี </a:t>
            </a:r>
            <a:r>
              <a:rPr lang="th-TH" sz="6600" b="1" dirty="0">
                <a:solidFill>
                  <a:srgbClr val="6600CC"/>
                </a:solidFill>
                <a:latin typeface="Browallia New" pitchFamily="34" charset="-34"/>
                <a:cs typeface="Browallia New" pitchFamily="34" charset="-34"/>
              </a:rPr>
              <a:t>“สติ”</a:t>
            </a:r>
            <a:r>
              <a:rPr lang="th-TH" sz="5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จะได้เกิด </a:t>
            </a:r>
            <a:r>
              <a:rPr lang="th-TH" sz="66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“ปัญญา” </a:t>
            </a:r>
            <a:r>
              <a:rPr lang="th-TH" sz="5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rPr>
              <a:t>ในการแก้ไข</a:t>
            </a:r>
            <a:endParaRPr lang="en-US" sz="54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wallia New" pitchFamily="34" charset="-34"/>
              <a:cs typeface="Browall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9072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xplosion 1 3"/>
          <p:cNvSpPr/>
          <p:nvPr/>
        </p:nvSpPr>
        <p:spPr>
          <a:xfrm>
            <a:off x="0" y="231775"/>
            <a:ext cx="9144000" cy="5805488"/>
          </a:xfrm>
          <a:prstGeom prst="irregularSeal1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th-TH" b="1" dirty="0">
              <a:solidFill>
                <a:schemeClr val="tx1"/>
              </a:solidFill>
            </a:endParaRPr>
          </a:p>
        </p:txBody>
      </p:sp>
      <p:sp>
        <p:nvSpPr>
          <p:cNvPr id="122884" name="Slide Number Placeholder 1"/>
          <p:cNvSpPr>
            <a:spLocks noGrp="1"/>
          </p:cNvSpPr>
          <p:nvPr>
            <p:ph type="sldNum" sz="quarter" idx="12"/>
          </p:nvPr>
        </p:nvSpPr>
        <p:spPr bwMode="auto">
          <a:xfrm>
            <a:off x="8251825" y="6164263"/>
            <a:ext cx="457200" cy="441325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EFA12C7B-C197-45EA-BB5F-1925E41C4435}" type="slidenum">
              <a:rPr lang="en-US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86019" name="Title 1"/>
          <p:cNvSpPr>
            <a:spLocks noGrp="1"/>
          </p:cNvSpPr>
          <p:nvPr>
            <p:ph type="title"/>
          </p:nvPr>
        </p:nvSpPr>
        <p:spPr>
          <a:xfrm>
            <a:off x="146050" y="1654175"/>
            <a:ext cx="8483600" cy="1901825"/>
          </a:xfrm>
        </p:spPr>
        <p:txBody>
          <a:bodyPr/>
          <a:lstStyle/>
          <a:p>
            <a:pPr eaLnBrk="1" hangingPunct="1"/>
            <a:r>
              <a:rPr lang="th-TH" sz="5400" b="1" i="1" smtClean="0">
                <a:solidFill>
                  <a:schemeClr val="tx1"/>
                </a:solidFill>
                <a:latin typeface="Browallia New" pitchFamily="34" charset="-34"/>
                <a:cs typeface="Browallia New" pitchFamily="34" charset="-34"/>
              </a:rPr>
              <a:t>ถ้ากลัวมากเกินเหตุ </a:t>
            </a:r>
            <a:br>
              <a:rPr lang="th-TH" sz="5400" b="1" i="1" smtClean="0">
                <a:solidFill>
                  <a:schemeClr val="tx1"/>
                </a:solidFill>
                <a:latin typeface="Browallia New" pitchFamily="34" charset="-34"/>
                <a:cs typeface="Browallia New" pitchFamily="34" charset="-34"/>
              </a:rPr>
            </a:br>
            <a:r>
              <a:rPr lang="th-TH" sz="5400" b="1" i="1" smtClean="0">
                <a:solidFill>
                  <a:schemeClr val="tx1"/>
                </a:solidFill>
                <a:latin typeface="Browallia New" pitchFamily="34" charset="-34"/>
                <a:cs typeface="Browallia New" pitchFamily="34" charset="-34"/>
              </a:rPr>
              <a:t>อาจทำให้ปัญหารุนแรง</a:t>
            </a:r>
            <a:r>
              <a:rPr lang="th-TH" sz="6000" b="1" i="1" smtClean="0">
                <a:solidFill>
                  <a:srgbClr val="6600CC"/>
                </a:solidFill>
                <a:latin typeface="Browallia New" pitchFamily="34" charset="-34"/>
                <a:cs typeface="Browallia New" pitchFamily="34" charset="-34"/>
              </a:rPr>
              <a:t>มากขึ้น</a:t>
            </a:r>
          </a:p>
        </p:txBody>
      </p:sp>
    </p:spTree>
    <p:extLst>
      <p:ext uri="{BB962C8B-B14F-4D97-AF65-F5344CB8AC3E}">
        <p14:creationId xmlns:p14="http://schemas.microsoft.com/office/powerpoint/2010/main" val="13285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/>
          <p:cNvGraphicFramePr>
            <a:graphicFrameLocks noGrp="1"/>
          </p:cNvGraphicFramePr>
          <p:nvPr>
            <p:ph sz="quarter" idx="13"/>
          </p:nvPr>
        </p:nvGraphicFramePr>
        <p:xfrm>
          <a:off x="457200" y="1260764"/>
          <a:ext cx="8229600" cy="38101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8851" name="Picture 3" descr="D:\pictrue\imagesCANFPH9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493713"/>
            <a:ext cx="2976563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9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Grp="1" noChangeAspect="1" noChangeArrowheads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685800" y="1166812"/>
            <a:ext cx="7772400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652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8" t="19327" r="28014" b="7941"/>
          <a:stretch/>
        </p:blipFill>
        <p:spPr bwMode="auto">
          <a:xfrm>
            <a:off x="899592" y="905"/>
            <a:ext cx="6346908" cy="494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8" t="45129" r="27860" b="33084"/>
          <a:stretch/>
        </p:blipFill>
        <p:spPr bwMode="auto">
          <a:xfrm>
            <a:off x="755576" y="5013176"/>
            <a:ext cx="6846076" cy="1700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162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เนื้อหา 1"/>
          <p:cNvSpPr>
            <a:spLocks noGrp="1"/>
          </p:cNvSpPr>
          <p:nvPr>
            <p:ph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th-TH" b="1" dirty="0">
                <a:cs typeface="+mj-cs"/>
              </a:rPr>
              <a:t>หมายเหตุ</a:t>
            </a:r>
            <a:r>
              <a:rPr lang="th-TH" dirty="0">
                <a:cs typeface="+mj-cs"/>
              </a:rPr>
              <a:t> </a:t>
            </a:r>
            <a:r>
              <a:rPr lang="en-US" dirty="0">
                <a:cs typeface="+mj-cs"/>
              </a:rPr>
              <a:t>: </a:t>
            </a:r>
            <a:r>
              <a:rPr lang="th-TH" dirty="0">
                <a:cs typeface="+mj-cs"/>
              </a:rPr>
              <a:t>กรณีผู้ป่วยรายเก่าไม่นำยามา ให้เบิกยาจากห้องยาและลงบันทึกจำนวนที่กินยาไว้ในสมุดบันทึก</a:t>
            </a:r>
            <a:endParaRPr lang="en-US" dirty="0">
              <a:cs typeface="+mj-cs"/>
            </a:endParaRPr>
          </a:p>
          <a:p>
            <a:pPr marL="0" indent="0">
              <a:buNone/>
            </a:pPr>
            <a:r>
              <a:rPr lang="th-TH" dirty="0">
                <a:cs typeface="+mj-cs"/>
              </a:rPr>
              <a:t>             </a:t>
            </a:r>
            <a:r>
              <a:rPr lang="en-US" dirty="0">
                <a:cs typeface="+mj-cs"/>
              </a:rPr>
              <a:t>:</a:t>
            </a:r>
            <a:r>
              <a:rPr lang="th-TH" dirty="0">
                <a:cs typeface="+mj-cs"/>
              </a:rPr>
              <a:t> รายใหม่ทุกราย ใช้สูตรยา </a:t>
            </a:r>
            <a:r>
              <a:rPr lang="en-US" dirty="0">
                <a:cs typeface="+mj-cs"/>
              </a:rPr>
              <a:t>2HRZE/4HR</a:t>
            </a:r>
          </a:p>
          <a:p>
            <a:pPr marL="0" indent="0">
              <a:buNone/>
            </a:pPr>
            <a:r>
              <a:rPr lang="th-TH" dirty="0">
                <a:cs typeface="+mj-cs"/>
              </a:rPr>
              <a:t>             </a:t>
            </a:r>
            <a:r>
              <a:rPr lang="en-US" dirty="0">
                <a:cs typeface="+mj-cs"/>
              </a:rPr>
              <a:t>: </a:t>
            </a:r>
            <a:r>
              <a:rPr lang="th-TH" dirty="0">
                <a:cs typeface="+mj-cs"/>
              </a:rPr>
              <a:t>รายเก่าทั้งรักษาสำเร็จและ</a:t>
            </a:r>
            <a:r>
              <a:rPr lang="th-TH" dirty="0" smtClean="0">
                <a:cs typeface="+mj-cs"/>
              </a:rPr>
              <a:t>ไม่สำเร็จ </a:t>
            </a:r>
            <a:r>
              <a:rPr lang="th-TH" dirty="0">
                <a:cs typeface="+mj-cs"/>
              </a:rPr>
              <a:t>ใช้สูตรยา </a:t>
            </a:r>
            <a:r>
              <a:rPr lang="en-US" dirty="0">
                <a:cs typeface="+mj-cs"/>
              </a:rPr>
              <a:t>2HRZES/1HRZE/5HRE </a:t>
            </a:r>
            <a:r>
              <a:rPr lang="th-TH" dirty="0">
                <a:cs typeface="+mj-cs"/>
              </a:rPr>
              <a:t>พร้อมทั้งส่ง </a:t>
            </a:r>
            <a:r>
              <a:rPr lang="en-US" dirty="0">
                <a:cs typeface="+mj-cs"/>
              </a:rPr>
              <a:t>TB couture &amp; </a:t>
            </a:r>
            <a:r>
              <a:rPr lang="en-US" dirty="0" err="1">
                <a:cs typeface="+mj-cs"/>
              </a:rPr>
              <a:t>sen</a:t>
            </a:r>
            <a:r>
              <a:rPr lang="en-US" dirty="0">
                <a:cs typeface="+mj-cs"/>
              </a:rPr>
              <a:t> </a:t>
            </a:r>
            <a:r>
              <a:rPr lang="th-TH" dirty="0">
                <a:cs typeface="+mj-cs"/>
              </a:rPr>
              <a:t>ยา</a:t>
            </a:r>
            <a:endParaRPr lang="en-US" dirty="0">
              <a:cs typeface="+mj-cs"/>
            </a:endParaRPr>
          </a:p>
          <a:p>
            <a:pPr marL="0" indent="0">
              <a:buNone/>
            </a:pPr>
            <a:r>
              <a:rPr lang="th-TH" dirty="0">
                <a:cs typeface="+mj-cs"/>
              </a:rPr>
              <a:t>            </a:t>
            </a:r>
            <a:r>
              <a:rPr lang="en-US" dirty="0">
                <a:cs typeface="+mj-cs"/>
              </a:rPr>
              <a:t>: case HIV </a:t>
            </a:r>
            <a:r>
              <a:rPr lang="th-TH" dirty="0">
                <a:cs typeface="+mj-cs"/>
              </a:rPr>
              <a:t>ทุกราย ใช้สูตรยา </a:t>
            </a:r>
            <a:r>
              <a:rPr lang="en-US" dirty="0">
                <a:cs typeface="+mj-cs"/>
              </a:rPr>
              <a:t>2HRZE/4HR</a:t>
            </a:r>
            <a:r>
              <a:rPr lang="th-TH" dirty="0">
                <a:cs typeface="+mj-cs"/>
              </a:rPr>
              <a:t> พร้อมทั้งส่ง </a:t>
            </a:r>
            <a:r>
              <a:rPr lang="en-US" dirty="0">
                <a:cs typeface="+mj-cs"/>
              </a:rPr>
              <a:t>TB couture &amp; </a:t>
            </a:r>
            <a:r>
              <a:rPr lang="en-US" dirty="0" err="1">
                <a:cs typeface="+mj-cs"/>
              </a:rPr>
              <a:t>sen</a:t>
            </a:r>
            <a:r>
              <a:rPr lang="en-US" dirty="0">
                <a:cs typeface="+mj-cs"/>
              </a:rPr>
              <a:t> </a:t>
            </a:r>
            <a:r>
              <a:rPr lang="th-TH" dirty="0">
                <a:cs typeface="+mj-cs"/>
              </a:rPr>
              <a:t>ยา</a:t>
            </a:r>
            <a:endParaRPr lang="en-US" dirty="0">
              <a:cs typeface="+mj-cs"/>
            </a:endParaRPr>
          </a:p>
          <a:p>
            <a:pPr marL="0" indent="0">
              <a:buNone/>
            </a:pPr>
            <a:endParaRPr lang="th-TH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3063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0" descr="http://t2.gstatic.com/images?q=tbn:ANd9GcSVCQqSSlXnH4PA692_b4YTA-_4uRmFXxH4qiPxdicrE7apy-8&amp;t=1&amp;usg=__Kt-7ksS0BiINQoJceyoplMhr6PI=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543425"/>
            <a:ext cx="1600200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3" name="Picture 16" descr="http://t0.gstatic.com/images?q=tbn:ANd9GcTU90OT-GHf_V8euR7Yo7tfYOfw-EWKdiSWZIdrafdOokUGoqo&amp;t=1&amp;usg=__CaTu8D-5blqS6hr4cfSN3msRyzI=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828800"/>
            <a:ext cx="1533525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4" name="Picture 8" descr="http://t2.gstatic.com/images?q=tbn:ANd9GcT2xou_WK_FVgs3f7e6Si_UHmIBfvw-1po4347WbBdSgHGQ6V8&amp;t=1&amp;usg=__TGDCiIsqKQkywAEpmO9SbLRzmjM=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573213"/>
            <a:ext cx="4800600" cy="397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52" name="Footer Placeholder 1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000000"/>
                </a:solidFill>
                <a:cs typeface="Geneva"/>
              </a:rPr>
              <a:t>1</a:t>
            </a:r>
          </a:p>
        </p:txBody>
      </p:sp>
      <p:sp>
        <p:nvSpPr>
          <p:cNvPr id="87045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5730875"/>
            <a:ext cx="457200" cy="441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0D0B6248-11BD-4D8C-83AC-AA48C7754E14}" type="slidenum">
              <a:rPr lang="en-US" smtClean="0">
                <a:solidFill>
                  <a:srgbClr val="898989"/>
                </a:solidFill>
                <a:latin typeface="Calibri" pitchFamily="34" charset="0"/>
                <a:ea typeface="Geneva"/>
                <a:cs typeface="Geneva"/>
              </a:rPr>
              <a:pPr eaLnBrk="1" hangingPunct="1"/>
              <a:t>26</a:t>
            </a:fld>
            <a:endParaRPr lang="en-US" smtClean="0">
              <a:solidFill>
                <a:srgbClr val="898989"/>
              </a:solidFill>
              <a:latin typeface="Calibri" pitchFamily="34" charset="0"/>
              <a:ea typeface="Geneva"/>
              <a:cs typeface="Geneva"/>
            </a:endParaRP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990600" y="-166275"/>
            <a:ext cx="3124200" cy="144780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914400">
              <a:defRPr/>
            </a:pPr>
            <a:r>
              <a:rPr lang="th-TH" sz="88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ea typeface="+mn-ea"/>
                <a:cs typeface="+mn-cs"/>
              </a:rPr>
              <a:t>ขอบคุณ</a:t>
            </a:r>
          </a:p>
        </p:txBody>
      </p:sp>
      <p:sp>
        <p:nvSpPr>
          <p:cNvPr id="62471" name="AutoShape 10" descr="data:image/jpeg;base64,/9j/4AAQSkZJRgABAQAAAQABAAD/2wCEAAkGBhQSERUUExQVFBUWGBgYGBcYFBcYFxcYGBgZGRgXGBUXHSYeFxwjHBoYHy8gJCcpLCwsFR8xNTAqNSYsLCkBCQoKDgwOGg8PGikkHyUqLCwvLCwsKSwsLCwsKSosLCosLCwsLCwsLCwsLCkpLCwsLCwsLCkpKSwsLCwsKSwsLP/AABEIALcBEwMBIgACEQEDEQH/xAAbAAACAgMBAAAAAAAAAAAAAAAEBQMGAAECB//EAEcQAAIAAwQFCQQJAgUEAgMAAAECAAMRBAUSITFBUWGBBhMiMnGRobHBI0JS0RRicoKSorLh8CTCBzNTc/EVJUNjw9JEZKP/xAAbAQACAwEBAQAAAAAAAAAAAAADBAECBQAGB//EADcRAAIBAgQCCQMDBAEFAAAAAAECAAMRBBIhMUFRImFxgZGhscHwEzLRI0JSBWLh8RQkM3KCsv/aAAwDAQACEQMRAD8AY3baGEoMuEsEWmJEYZKMsxXRlxjc2TKtEm1CWiglRMClBVWYEMgOsYlOe+I7JKKKAfhXyESXSME2aRoeWO9W/ePnbVDY68QR4iI3N7GQ8kpKGzrVENZKtmo0o7KdWwiDFkyzMACJmfhGvhA9xpzZly9X9RL+6zc4vhBEpaENrX0gNU3qMb7/AJP4lA2k6tNnRpk1giZMAOguoHdvgG4URmmqZSYgRnhHyhlc7hkcn3nY92XpAdgPN2ibvAMWRyMy8gPaFB2MKtN1qxxYF2EYRp7ollWBAOon4V+UE2G0ButofLjqjZlkGh1RSqWaxB/3JEE+hJiXoJpHuLt7Ia3zYpYlKebTJh7i7xsgeUmY7YZ3kmKR49xhF3OddYVdj2RB9Hln3E/AvyiGZY5deon4R8olUZxKRlDGYg7ykEn3WlOov4R8oBe7V+BfwiHE5so45rKDLiGA1nTqwS0Euhlpl9RflCe1WJcROBdNeqNfCLIsgYIW22TQRIxBJteQRJbtsKVToJ1l91dvZE1usUsO/QTSfcXb2Ru726UsfWX1gm3U51xv9AYULtn3lx9sQcobKgQ9BM2A6o+MHZCi5rKhNoYquRUDojThAA7xDzlXoA2v5VML+T3NCXPabiwiZUUOeIDo12jONSg5FC/zcRc/dCFkocTYE6NJY6I0gdI6NpMErdyZdBdA90fKObVIRGSVLYvQipI0sxq1N0MSKGFqlRk0BlhvF0+wID1E/CvyhrfN3SyJbhEzHwL8oimqCIYWnpWdTspClSqxZTeFGxi97LLMkURNPwL8ogvIrKszMsuXUlBmi/EDs3QQAeZ+9AN+vWzAbZqDzgtBmFQa8ZUmwMzCrzCWRPwKPIQfaJEsSz7NNB9xdnZEMuUKxNeOUpvsnyMFWqb7zuE0tjlmUfZpXD8C6hXZCxJKVzRPwr8oc2LNANop3ikJ2FaCB0ybHXjKkypcoJuKdSi4UnqoGEalOLvMXDmEdeon4F+UUW1zMSB9OK0MfD94vl2rlwjRxt1ROqUQkkzUixSweon4V+UdXjY0wUCJU/VX5RJTOCbPZ8cxRsz7ozC5BzEwoF9IgvKxy0mFcC5BPdHwLujIX8p7f/VTaaKgdygRka1Km7IpJ4CH+oBLTZr+kPZg1olsSqoAVCKVDLQEkuuI1plTUKAwmaYFZsLhqZHIqaHRUMMjuge57RgKk6MK17KCD71kYalcwwJECqPdspHf+YkzXnFumhHsz7WSv3lKeojdrtWFn3k/P1hXfE8mzK/wKHFDpEtsWzI5RzeFtxEkZYqkZ1yy103jZELRuBfrHgYAmxjW6Z9ZYUHSK17cz4mIFbDamX4lEE8mZxAwjMmWxGWsIT35RBY1xW0MT7uUDIsz9hhwbgR5aZOEADUIJaZzksMOsuTD1ge0sSwiWwTcEwV0NUHjC+Hb9rcYQyW78zDO0D2REBSRSbh3wcRVR2xnVgRU74ZNjK0ykGDZdnyiS12Ni9AM4ISzMq9IEQdiSoNpQCKLRlE8k5Z7IydQvSOrQgyG2LE6AThOxO1QLbHBZVOgkA9hIEFJZKCu6Ftrfpg7CPAiL07F7icxtC7sPTl/aHkYlvqonsdoB/KIiu2nOAbJjADsxfzjB98y/aD7I8zA36NW3V7yR9h7ZX+VrZy97V7gfnFesrewQfHNBPYFBMOeWk6hl/7cxu5QPMEQjkmkqQPqux7wo8jGxhl/RX5zilQ9Ix9dU0NaV15k+BhlOndI90KOTS0mltinxy9Ya80ST2wjXAFS3VL0zcQiWejDOwCskjZWErZQ1uOZUMISrDo3h1OsHm9QjsMJL0mVEtds+X5NDq2LQkbV8oSW5KzLONs0HuU/OGcNvfv8oNjD7E9cXbEl4t7JuyBbpXoud8FW6bWQ/YPMCOt+pbrEsPthV39UdghDPBlmYT7oY/hBPpDu656hRi2ephLyyUy5E5tRBH4jh9YvQF3KcyBK8Lym4KWOSds1j6ekeg2RchTUIoVtWljs/wBvzxRf7DoHYIdx5uoPW3rKU95zTODbHOwpMmfCCBEBXOObbNCyGHxED1MZR6VhDrprKDes2s1jtp5CMie9bLSa1N36RGR6WmwyDslQDD7G3RX7I8hDWXbVEthNYKqjEGY0A7TCJLZJUJWaKEKOirtSopqFDwroiWZJSZUzJisFNEkqj0cAYsc0PmNRowVRCT0cxu1wOz0gLQOTbBOkc2rZjGgI2HR3gmFlhtuKRJFTULnma1qa5mGNy2PDaGcTFXpFgoGKudStBloK6K0BhYlmPPFVBK4yq0156Kbd0PqEBZR2+sA0vl2yqYCKIcIFa5VppNdG/VCybMwWyX2ERYEkUFKUy0Qkt1mUTpZzBFcOzQeidmjI6tGilMei4ZjfkYcbR9Om0AaIpM7GB2xzONZYjV10rSFMtlJhrx/Y56socrVwcLHYNtP5pgqdP6NRlQ0HCsLbsFJpGoip4EUg8pk+4/OF8RUzMD1C/jDJcCJbztjKQamu2JJdumUBDVI1HQY4vGz4lEcSRQQZHIQWg7mSzrxWlHQV+IaYyZQgMhxDxga0S6tWNTWwlcORi5bPa8m/ONOc9kIVJZcSljULnnTXqA2mCbyvIJLBpid+jLTPpuezPCMix1DWI4cvhAmMGIGoYV0U6K1yGrhFKS5FzHidJzQmXMP0gLlRXYigA6wJJJ0mtdcFXwpLr2epiLm6T0O0A/kpBdtzcdnrC9RiagPVLj7T2zz7llbmQ1HuSiRUVHScDQYBW0F6MQAebSoGQBYYzlqzaCOXMovMdBpYSUHa0wQPLFQSNBY07K0HgI9JRAGHU8f9GZ9Q6x/yeyVifqjzhm0ygMLrJLwyBvYHxp6RaEuUzJCkaaecZNQZnJHy0PSBI0itl6IO35QZcx6R7I4vGQUVQdMaunI1hRzmpmF2M6vXKYo2gwgmtW0yBsMw9yiLBfa9KW2+kV6Zna5W5Jh8AIYwmq9x9DBvvC7rPRf7Rju0zPZMNeX6hEVwzQMZYEqHNd5oSAdgJyiCZPrUdn6hBcl6nfJJ6MPsv+XwPmIWcpcc+S0gke6ynuanfDSyj2Z7T5CK3yitLCbJoaE5iuwKop4mC4Vc1TTcG/hrBk6RTflnKWWzg5EFajfQmLlZJ9Au8DyhFypk87ZQRTEjKSBszhwv+VLP1V8oLXbPTW+92/MhdDDxN6QhZf8APOBCNpbvygiQaiu6I72s+IU2LT1hOmAtQXhSbiV23z6uTtC/pEZAVsHTOeoeQjI20QZRLA6RlZrOTzZmNjIAw6lUAA0VdWdM9JrnDt5IKkGhqMwcwe0HTCqwGpUawqjjQE+g4Q0SWa98Z9cm8XMotgtBl3i+wTNGoVauWzRHNitzi1Sxn/mAUFRUmZU1Gs745tco/Sp9NKzFbgFmE+FYMl2cf9TlgdUzA47CpfzNI22y2JP8PQf5gTe89Cu62M6o3OEgAAp0ShGqisGwnVUZmNz5ll5ys9WVSGUBWLaRXF1QRopTPTCXkrMqrrqDMB2BiB4UiDlMxPN/aHnGEikV8kZDnLcx7acOGitjXQpwlSRTQykVDDxA3EmOQmFqxxKs2JAprnTMaQRmCN4OcSO+psmGmmgjOjDcaHsII1QuxBuBLA8Y6udqzTuU+awxQdJx/NcK+TmknatfzU9IaS/8x4zMQLNbq942n2iJbacNRvgZZ+Ud3s/tGG+ImkekNIBlF4ud5lc4xpBY11AVJqAOLMQAN5MdWwUpqoNJ0DfGSZKzq0eZgWgorugLUB6RQ4Wp8OdK6a1gyWtnbacBOOaKsGcLjpTosWVRsVie8gAE6oLnNVYGtlCew18KeRMdlSEij9KzTjGY68k7V/nnHV6NRkI2H0iBCKyB9Un9H7wVbkBw/wA1QmdHHf7wl9LdkoN9nFaZjfAVbikpmH5sMQWaSBLUZ1FKdlM/EjuMd3w3tLRvmYPFfRTBFhk45oXeq+p/VThHor5aQ6h7CINqYfaXwyqbMI45E+JMXG670CylXasUq/ZJUP8AaJHHOHV2TfZptI7lrTxPgDtEZ7EqoqKefpGKZKmFXoSxBOsk02DKg7s+0mIrO1JmHVSJby0r2QLJf2gMJDpLLsdYXe61lg7DFZxf1gGyUx72pFkvV6Sm3QisVjJmzLQeqstUG9mYse4U/FDGFOVCT1+cG+phMwrKwSB1qc7MO1n0DgICeRmT/NIjEYv7Y5kOVO4dZfNhwiZswf5sg46J9e2SxvCbJaDzbLUUoWw0zr0VBrxpxis8pAJkxEJzCd1WankIaF2WZJqDgZ2UsB7wSoU7jp7QIpnKC0E3hRSf/Gneq+pMO4KkTUJHInztBM2gEtd7MktgKGhyOzdWDrCweVTYKQsmW2idIVZSKbwaiCLNajQDDTs2HOAOhyAcpPGMLKlMt4HrBNul9EntgVTkNpz7/wDiCVtGJSphRr3vCLY6GUC83pNbh5CMiS+rH7d+H6RGo9JTKlB2SQrR3dlgZebdveVSfvCvrFkmyFCBiD2j1rA1lmB5S1FOguZ2gDVshrZF5yzsNJFRHnMRVJNzznKnCeeJYz9KtpI9wEV09KijLsaNWWWOflPpbmZij7SUBPbhOUT2eS/PWl2JJYS1zrq0eQ7ohuq0BZisRXm5rCm6ajA+ISNvMSDb+I/+dvGKneE8mbTgxLsJgm/5tZSnWGHnDW7rtkzCXl5OdIrQnhogTlBcszmqKtSGBpr/AHhH6qNXB2PXLAELG925gdkQXyCWXD1lBpvBpVTuNB2EA6oJuSWSueRoMjA1qm+1bdCK6VTbhDcI7uEUKD/0Kc9NS2L1hkje1I3fKAbvFJlP/SvgRr74Jxf1FPqfL5QhW6TX6veNodB2yuco5pW0Fdqg+npBgAwcBEvKaxBij61yPYdHiIXzrZ0cKUMxcGWKgWtTVjQ0qBQUzzrSlDDypmRLcoE/cYReViLyqVIxDPCaMug6fdPaOymsyQKS+wADcAMhnqEA/ScOEHZn8ztO064MnzehlsgNQnReF5FxE8yrTP5v/aHX0fDLGLTAd2S/aYjoz78LH0g60zMSsYmsdQBJ/aDBZc320gfUp3n9oNv18KAjUw9YRyp/t5e7D+ow6v4Vkk7CPOKOtqifOMqp6Jnnd4zcUw/WnMfzEesPOTXW5w5UxTOJOQ/N4RWLVmVHxO/i2HwxA8Itl1pSUx+KgHYMz44Y3MSLUgOentFVOsJv6ziYQWNJYq0wjThGofWNcI7d0FXaxIDEAYqUUaFGgKNwAA4QBfcthJCfCy497ax2LkO3FDm7pYCDaKU7qjxxd0ZlQ5aIWMJuROrxPSA3QvE/CVrthhaWGKvGEd6z6UIgNBc1lktHF7yyyFVzL0A7TAd8WxZXN2VDUouNzvNQK7yanuhzYnHNCac6Ll2/zLjFAkzme12h36xVCd1QKDgDBMLTz3B2XXv28pznKOs+kZ8mX50T5Wsiq/aXMRuyv0c9dRC+4GMm0q+rHn2MKGLDb7vwzWpoJxL979zSGqtlqkcDY+x9oNdVi++ZvNrZaGh52tD1W5zEtCdXQUkHbSKOBjvWn/vp+Bqf2xeOVNQs8YcQVEFBTqBkqw3qCSOyKRd0k/8AUVI1szrnU0OKld5GfGNDAW+kzf2n8+8pU3lo5V2cypUtqe8Aew1jcpXmSUZNILKeFGX1iX/EBv6UHQQy+cKrPMMmTJbF0ZhOLPQRrgFEF6CnjczielHljnlgMQow079Xz74jZ8zmQ1cth3RxY7vnlTMADJSooc+6BLTNqhOsGBhBm0k3i+9bQedbECDlX8IjIW2q+ziNczlnTcIyNZKLBRpDhtN5fZMs4FNfcU/lENeSr9KYNWRis2K9MNEJ9xSO4AwbdNvMpnYaCrU9O7Twjz9eixVl8JCOAwMX3rOVbS0sbHmNwoq+AY/ehBcE7HNYbajihD+dId3lcsz6Y2X/AON0sxUMTn3AnuimXJaeatYGoO3mPQGNnDIrUjlNzlHvFXBzS3Wa04J4U6GPcYY3xfLy1+NdYPoYU3j0bQp308aRu+pmOWSNWkQqaau6EiSp0MtFyXzziApXRmrCo4HSIjtdnUsWrgJB6JzB3Bhr3GBeRjYZdd0FWydibI6SPOEWGWsyqNIS+kd2NvbN/t/3iJ5jf1C70+cA2WdScRnnLruydR/d5wTaW/qJfYPMxn1F1H/jGVOklvPNlX4ww7qGvpxipTpmFhQAEt0qDSdBrt0DuiycoJ2FUNc8Rp4GArRZVGKa3VNGUb2pl31hyg1qKk9krU1Ywa1MMI27YJu9sa4dcLr7qAuHWobvJ9Kd0T2ecbPZy567aN0cyXQW3J0gmPSjazzRz0uUugE1O0lWHqYhWf7KmuBrotQdpLazMFeIaJJU/AJtRXCzDuJEAZLG3Z6mWLXpg9Z9olSb7YbiPOLTe+clt2fcQYpbTPangfAGLdbJuKzMfqE/lrBsStmQylM6Geay5Rd5IGk4j6n07ov9ms/MSw1QSoousc5pLbwopxAikXFYjOtUiWvwEk6lXMFj4caDXFrv6fjVhLNEQYV7AczxOfdGlizd1T5uZSmLDMZlnQvLZTn0q9+cHWKZm6H4FYdqnPwJhTyctBqQ26JbytoS0S6az+3rCDoS5Tvlla2scuQVbavkf384QmztOXCubVAHbqhsXpmdGansOUT2Gw/R3dtINAm8kZngPOAo30wefCEAzbwzmwsvmwaiUoHaaafXjFCsuc+1NsaWPy/tFqsgKTpqk15yrZ7Yq9znK2E/6qDuxj0g+FXKHO+i+ZErVNyJJIzNItkk86sptOHJuxel6HviqSmCqzmGXJm9P6ae+pTQHeRX1HfFsQhIzLwPrpK02sbGc34rPMmrLIxEEDEKqaNLqDuIBHGKtclkIvPNlY4MRw6ATlTt+cWRFBAYvhxIwLVpSstiWrqoVhNcaqLdMwZKiIoy0nIMx2klSeMN0DkpOv8Ab/iUY3164V/iM45g7ivfWIbusSTrtl4tIcgcYF5fzKo3CveIEuK3/wBMqasRY91PUwelSb/iJlOzX8oMtreMrgtk4ThI5082xZcOyoOHxjdmmYsanSfOn/PdEV8SiiLOlacmGXZr7oy4w0ybTQzdIbqdI13AFu6OYBlNQfCN5ccBFrcmWfpbY3FvvC0BHKrUKAoHBRno0nTGRwxdUi4jyolpFbLBYpSK020M74Foktdw0nPziayTZbc2VHQJBNdYBFfIDiYQPZOcwjWVHfQQ9sEkDojQgVe2mkwvXy5eN4tfXaKuV9uK3zLz6JlJXfUPFKnqPpy50Vp1CdgZqE9xixcuT/3SX/sp/fFTvBunXXznmsa+Ap2ppbigHrB1D+oZ6Ffck0U0zpn2jJvEGENrvAyywIrXKnbF0vCUHYVHW6X4wszzYjhFNvuxFrXKVQem0rxYQhhHVtG5XnFbGWK67Rzco1yIqDwiGw2wu27EPMQrm3sFmzEP+pMB/EYZ2WThMveRXxPpA3p5bkjUzpZrPM/qBvlv4TJRg+3vSah2YfOF9npzoP1CO9k+UF3kemvanmYx3F2Xs94cHozXKg9BK0wY6OfgBFA/2QaA7A1dUL5lrQSTLxFnlsASdFCdIhrf86kkilQxwn7JBxd4y4xWrLKoyy361MFT78s1Mp662BBQ71rrhjCqHpAHhf1+CRUNjLBa7MAyluqkta9uEZQl5QWrHKxDsEM+U80u4krsXF3A+UIpk0BhKO7viuGW4Vzvv3SlbRiOuTcmJntJI+up7ob2uizp6nQWJ7xi9YV3LZylqlbMQ8YZ322G0zT9VD+WnpE1rNW04r7y1v8Ap7/3e0qsyZ7VuH6RFzsXSs/ajDwIiiWhvav2+gi73DMrKQbyPGC45bIp+bQdI6ysXTbks9kLL/nzqywdYloKmmwVbiSNkdWR2aWQNFKQjMoc+pU1XmchXNTzjA1GqpFeIh1Yp+EEQ5Wp2uRqTr/julMx2htyrRanbA/K+VgmSXG2nfBDUSXXbEnKVBMsqNrUg+RhRGtXVuBJEtbS0JnzC8tKZ46AbzoiS+b6EpBmWEvClewCp4xFItCrZJTaWXGBxNCfIcYhst389Z2DaSxUn62lT6cYCFUG7bA284QEjaKb/tE1ykyWSMtI1CFnJ6eSs2pOb1O855xapUmlmKkdJRxyimcm5lec7+8mNKgQ1F1A2I9YF9xJ+UF4YZeAaTDixjmLskKetOJmH73SH5AkVjlDKMyZKRdLsqDtYhR5xaOUjhrXIkL1VUADcWRV8FMEqKMtNOsse4f5lQeiT3SS905uzBWzExaAFwobnRKlla6VILNpyo1fdMJ+T0mYjTMeIFAqDFpouOnClD3wy5Y3hhsRIWW1Zb06OIlROBzalEZQCQa6O2EH/VllLMpiCuV5vFkebEqXg4UMXp02ahYDf2t+ZZ/tv82EB5T30JiTBrFB4xJcEpnsxIGhHbgMvM+EV2axPOGgOIa9Wdajfqi8/wCH9nJscwv8BA3KCWMPYkLh8PpzEpluvf7RhlzarpXCO7CM4mlTQtpZpVCAAsyg6tQGp5V7IIk2ZCZeE4lWUmP7QULhrrJIPAGFPJOdS02uSRVnZmHaGNT3NGNujkcBt2nXw3hwMptDb4tK881D8P6RGQmviWUnMtdFNf1RGQxTojILHgIyDH1zWEiW81hkiKBvZgPIfqEESehLJOvTBdo9jZbPK1vhZuADf/UcIDvJ8UsjdGbmNRrnYnyGn5gnAXSVXlLMD3rJ3ypY8HirX2tJtN48iIcSpxe8pNdijuVoTX49ZzDY0enwq5GVOSD1MAdSDPWpU1Zv0WhzWVKaYM8l5tzWu/DEUqwCZbJJ0EkHsoKinZTwiS4poa7VYdZJTrXcQAPMxJdRrbrP2Oe5T848uxK57cAw8Lw66svXaVS03NjaYf8AyYzMH1ler1HiO1DshpInVlytomD9LRDybtfOKX96zz5ktt8qc7MhP2XLD7xgu95HMzloMsYI4g/vDtRyX+m24+elj3wTDjG9m/zl+y3hBt6HpV2GX5wJdTVmivwGn84RPe7dc75fnGU//cA6veFH2wq+XGFQdZPgIWW6SrPIHvq8pRvVj0x5N2osH35LqZP+4a8UaOZFgraEZjQq3VNa5SwfURFNsiKb8CfMy5Fzadz7NW1zWOii0/Ao9Ip1uln6TUHScuBhvfF9zFtU+UhXrVUlcbUCJjRRoqD0sxWjnZDCzNOWXUkKKEnEq1pSpoKVhmkGpAMeKj0gqoDOw6z6ySzywXkMPjFYG5YzKTjvlKfFh6Q0+mIRK6YZscvRLwjrAHpZE5HZCzlHJ5yeWDKKBUCmorQkmh0aWIzI1QFFtWF+R9YTQUSOsSl3g1J0z7Zi58mJvs1+1FJvtqWib/uN5xY7jt4SzYthPfQUjRxaZqK26oqhs0rVyyq2m0Vzw5eP7Qcj4g1NQI7qwvuOdS0WnexH5mEOrPJozbDDNc2c35D0lRFj3mXl0rop4RZn6djO4CPOrXaMExhqxRdLPasVmVV1riO5V095oOJiuKoZQhXnecG5xrcoDyJqDMhAo4dId7Z/8QbyaGNJqfEKjtGg99Irn+HtuJZgcya94MWC5fZ2xk1Zrw0jzEZmLQo1ROww9JtvCQWu10mIadGav5xkw74pXI2zlzN3SS/4cQ86Ra3IY2qQ3WksZ0vspU+FYS8gLP0bS3/6tO9ph/tEO0SKeHqf+vnsfAyhGZgJBd0jHeUkapaNNP3RRfzskGXW/O3o7nMS/wCwEfqgq7LOJfPzz8CoOwVd/wCzuhdybs7JNtbV6sp2z11GOCMwYOeShfE6+sHbRRFXK1C112YKgBmuuJga1FWwsSNCmtKGtGQ6NaK12qsuQWYkMGpU+6jsiDgiqOEOuWU4ybNISiywksvgQkjEyqoNSelViJgpUDVFXvGzk2Wz0ByXzOLLvMb9AAqOWY+/4EObEAcL/PaNTJBkzWGpeBiwcjLZSwTdrKyDtmdAeLCKfdhmfRplTkVOmLZyFkYrOB/7FI7VIde4qDwprhXGqBSIJ2YQKrkPYZcbpk4JIxZYVxPvc9Jhwrh4GK7cyP8A9YLBT1WZ9yc3me8gdpi12hBRZQ0VGLh0qdw8Rtju4ZafSJ2VGYKjHXQA5Ddnxjzi18i1GIvmB8zCqLkCVi+CHnMxpU4T+URuKrynvhpVqdBlhCA12iWtfGsZG7RwVQ01I2sPSHvL/bp3OGUdSoFH4RU99R92Ab0m80hxHM6ob2Cx4EQvoVBxNAaxSOVtt59iyHJagRk4VBUqBBsOMDUPEwW5wGvSz76eKtAvLOw83PJ2mJ+TxrbrE1NKr39MGGHL2xl5qAaWcL+LKNnPkxSjhl9CZThLhyQsn/bxX3lB4UHpBnJuzVtCOfclP3nCPnB10yFlqssf6Zy1ahoju4ZeHnNq4h6x5OtWLfUI4n10hqYsyzznkVPC2mcprgczFmblLZNuodHbvh9abwLTJaMKMjTQ2+hQA11imjdFOZJkglK0M0q7bQuIsqn8pI202RabSC02VN1MoHEHPwp3Ru4qmDUz8xp3D54CBJ0jm7HHOhCeiyth2hstH81xLeVQs2ukFM+wjOF932wLaZZIqADp1YnlrXtGcMr7PRtG6nhSMl1IqL1/mE/ZD77t5lSg4FSWoMs6lW0axo1RDcSMWls4oaTSQdIqZYHhC3lCsyashQhZknKWAFaAI3SOwVMWK7h0s9WP9VP7YWqD6dAczf3EMmr+HrKpykJNodJYVHqZktgKMZ0vQS2nNcS5aiYIu9w9jDCtZpIz6wC9cHeG6J7IHv6VMFo50AELMqMwSQWpSm+sHXyebtEqUCqyypQHZOqXatPjBNDtQ7YeJzUkQb7+A/15wB1LE/L/AAyRLLTmTqDrXicvKJHnKry3bTVzTfRTXgQ0diXUIMQPTWtAdABJPcIBtln561S0XqItXO6py7WPqdULL0j0jwPhIvYaSjX/ADfbzPtt5wTItXslXWWJPYKU9e6BuVq0tU0DRjNPCBrG8ejVA1JT1D0izaQq5JGKZaG2Of1NDqXadMKuT6+2nbMbecEWq3gTMI2wCsC9QjqHpOlQt8lntGAaXag7TlF6uSglMoz6FAdoXQeNSfvRULfM5tnm6zVE7W67cFqO1xsi5XbJPNS3GgqK8RB8a16Sjh7/AD3kjYRRyRtWC0kfWPjHoYs9J3ObcHhX0AjzGxdG0E/WHnSPSrda8MoPtA/n82xmf1JSaileItC0uMr/ACwlNLtzTU0PJYN2YWB84n5G2DBZZr/6llBHdNr4w25VSgbK03XzLCv2hT1gbkoS1hK/DIwDiGI/VC31i2EA5EKe6Gt+pFt+NgsRGgsp/PkPy0jLGR9HnzRpayjvwOD5Qo5fW0rLloNbgcFWnnSDroYLYJuI0GELXXQlRr3uYc+mRQVube4geMp3+I89RLky1YnB0ToC9AsBgFa0xYz94QZaLEBZbPXRhRewhE9Se6KxykOIS9NcJJrvJ/nfF2tcrHIWWNKhXHamkfhLdwjbcfSpU16zOqfYo7YuvCQFsswKNAz7MhFs5E3XzNmViM6Vp9ZqV/tX7pOuA5F10shxjOYygD7wI8iYt1kUClOrLyG8jIk7hn4xi4vE3pGmP5H2kKOEhCe0VdLUzO9zp4Kp/EI1Zhgt00ajhPei/vGrptPOWguOqVqDtGVDx0xq2zB9NBGtFxd7gRmWOYof4/gwuw755h/iFcsz/qNoKLVSVI+9LU04VpGR6dfOAzmJU1olaH6ixkejw/8AU2Ski6GwA48uyO5QYvv20OLGhH+moP4RHl1jtRLuu2PU5c0TJSo2h0A44Y80s91MLayU6pIPoYH/AEwqqVFbcaxB9STHN3JzdosLfCWHca+ph2GNptS1H+W2LuBA8TXhCuatJsn6kweKn5CLFyZUc6z7QT3GnzgeJey/U42PmT+YMG+kdWVlW0IzWiXjPsxI98DPpVrtGimgRNeF6/R+dwjNhkWICKSKAnWRp1at8eeSr0Q295gxO3OjcqKpwk7XNAdg7Yv9pWW01mdQxWRMZa5gEYammitDkdWe2M7FUBTdMw0yi46xrCg62EpjXhIlT3JUz2NObMw5UJZi7AUBJqKDQBE63i7zsUw+8NAoAcKgUGoZeEKDYedtgTUoWp2AKKwxlJjL095mI/MR6RqOiDXjbw7IImObvmN9IfDTEsoEVAIzZ9Ry1Q0mTRNSaXOENTEaaKgVIGytYU8lnLWljtSWPFsX6jBc+ZWVPOiuOg2DUO6kZdYfqZeVoS+kW8qr/qwMgsEDBSTpfPM01DZ+8Wq45haWADm3gtSfXximX5ZQsg01gt+Er84vXJ+XhlA7lHcAPSK43IKC5RxPtLJq5Mq90VmXpNxMeakhpjCuVQ3RHfn92ILUxtcrnK0Zi2fwurkqeGXdHMidzdntEzQ9qmYRtwV+Qc8Yl5Ny8LzUbqLhm99VK8SPOGSLXcftAA7t/M+UFfZRG1itxSzh3GB3XNfhAyNO0io3Uhtd1l5uSXPXIxNxGQ4edYU2SVz85mbqShVtmM9VR9nSd6jUYZWNqBpbHVSmo6gw2bxtjNrW1A7T+PnVCAcZ5dyntOOe7bSPBQD5QLYGqtdhp5/KJuUEkpOZTpBMQXYa9Hf55R6pABRFuQi5EPk2gyuf284w8o3aWxyw66awVelh9tP3Tm7gBCyySmZxKWpDsAANgzbvyX8UBXKwzjqPlOKxHe1pxkAatHH1j0fk1OP0MV1RW75upLG1B07S2dfdkDTQfFM36B2xZOTlBZkrnVawPHVFqUFKjS+nXCWtpKqtoxTyoGeLLtrHokgibZgNop8vSKld9gX6eaaqt3RZ7hlISyEtpdgK9EAMFp4/ykJY5lIUjgAZemNYTylm/wDbnGyWo73VYk5MEJZi2yWneEHrAXK16WOaPsD/APoT6QShwWUL8TAcBmfIRnZb0MvN/YQt+lfqlavWxibMo3ujLtOkxy07DYCq5mY6pQGhKmYFNPywyvEj6Ms0aVJDffYnwrCiwsHaQmLBzaNPJpUvQjoAbagH7pjTpksovsp9Lnz0gbayocrrLhtKS9NFUHeWZj6xZhOwlGpXCxy2ioJHcfGO755OSmtJnT7RzZ9kUkqgeY4oozq6hKka9WZh5ddZqoJNLPgdsTplNK4VoDMLHTrIHugZVh2riVNFOoa9/wA4SWW9rzV7Fpk1KArKSihzkg1sxY5DUOEdcoL3sws5lG0FFdaF5UozQEJoekCF6XVrU6TC2dahzrzZhx1euJwCcINBUUA2Uy0nfCW/Zjz7LMtB6jTwgz6qggKoGwKB4wpRw4ZkzbAjx7wb/Oc5dDcS3XZaZrKyyUEohVo8169E0NcEsaaai2uJbXbJ6zlxTzTCOpLlqRU9KjFS2rbHHJ2fiMw6uiBwFI7vlC0yg1Cnr6wpmtVK2A+DnLAm2kBvazqZzVxMejUl3JJwjSSYyOr0rzp7FPeimMhhGbKNeEYEhvCeElS2GWS8DQH9+Mc2axrMP0lRmwAbtAMRpLBlBHOTqor8LU6Leh3GIuSkyYvOyWFASR2MNMWK2psVOo8wd4kT0ortEyswnZgbyHzhxYrR9Hko5yqjk8at6wj+jn6SZZ09U9xh7yuVVkoDopQjaKaOOiGKtiUp8/xBrxlPs0sybOJhNJs4HLWqE4q9p092+LnKvrEsp/iRkP35ZUD8REUi3qXVZpNQzzEpqGEA/PuhnY7WRIApUrQjgagQ3iKQqAMd7n8W7oQnjGtrUSlZ/fmMRX6oSU1PzRzZ5lE4EeFPWD+Ulm9hKY6pk5Pwoqf/ABwknTaKo2sP7YUpfqIPm2khhYywXNbaTJyrpAK9mPASeCsYKmmsmaft+sIbptZSbOmDOjzBwwpL8wIOs7HmTvB8YXq0rNfsnE8JxOn40Cn4GH5pQi82R6ScuHjHnCTCJyptQU+86/KL+7NLkEuKBZfiSQPAwpjksEXrl0O8885ZXmJcyTLU9GWPQAeHnD5rQZcpU98gF9uI9VD9kHRtLRXrNZhPtRmupZZZxkai1aS1O4mhI2I0O5FiaadOZdVB1lmYYm4CvfGjVCKiIeG/afl/CUty4y0yJHMWIamahbezkV8MuEdXqaK7DSAfP9oj5RyFRVAFM8szl/NEavYko9BXST2VzMYSDOQ3Mkxhhwnn/Kdld0cGpZOn9oftSAeTEvFPVfrr5w6vC6xLRgzqZjMrBBmUWhFSd9fKlYW8iZR+lCugEnuBj0quBh2twECV11lwmypcyZPCr/5HxMx0kZN9lRQ7zSpOoLLPbUsksugraJq9Ekf5Mn3TTU79b7wjaXwHs7BdNpmzSTslc47MOKlBxiO+LDiYMueKM9Escj7etufVf05S55iKZYM5Gd9Vc+GmGPJ20VlouwZ98M5d3rJs1H1jzzia5LkoMdKKRlFquIQo3K+kgJrI7tkDn5kzYAvFj/xB1gl83aJgrpzG6pLU8Y1LsWFVAy5ybiJ2KoqT3CB0m+3xnWQeBy8oUY579np8MvsJNyzNJG5mQd2IxLbXqEQfD4uQvkIE5ZPWXJXbM+Q9YmsJxOp1VxcAcK+fhFVFqKt2/icd7RBY7z/pJ6n4Gpx6p741yDlJNmz3bpMgRJeXVUA1IOo1IHjCqy2gKCGFVIpTy8c+EXH/AA2usJJc1riY91SfXwjRxRWjQqHiSPnlKoLmUW3JW8ZlTXC5zP1F1nhHoEiz8zZqDJnFSdgNB60/4ikWSz87eUyuhp7j7uMlj+EeMegXwaS6tkSa01gAHCKbq1O8xXHtrTp9QkKt7mUflNPAlYB1mmID2LimU70WvaNkR2O4Js6zImSgzcWewRNbLxlE4VQuwVmxHVoFanj4wRYZTzZSOXK4S5KrkKAZV40hnO1OmLaa31525SQALXj6wz5dmToVmNWpAzga13nOmsxVMIrmT2ftDDk1YlSViwiuEmuvPOsC3dN5xGP81/OMoFc7Na9uJl76aRHaLO7MSZmeXgKRkQXlPYTWAOzxAMajVVGKgi0IG0hM68UKBcWhG1H/AEzu2xFZOUIWWWr0xTOh6VMgdGnV3RkZBlwyEWPOBZZPZbdKnW1ptaLRNR04Frq21gP/ABBvhSoCGtM9B4aRvrwjIyOpYdRiVHID0nKgt3xBZnX6CgJzE4nXrQiHsxZa2gSwejjTUdBKnZsjIyGKydI6/wAvacVEe31eEt7EM8/pE06DoZnz0RV7TaVLSxXXU5Hao2dsZGQrhaKqCBzMhkF5Ld9sUJNOLNpkzUdBmndsEN5Nsl83TF4N8oyMia9FSe+cyC84sc2U9oQs2QkITk2kNMGz7Jh7f17oLKqB6k0GhtCjsjIyFKuHVqygk6SwQWiGyTZcsYVYYjpNDmzCmz3QcPaWOgw7sNslrMlhWFJYL6GzI4a6xuMia9EEakyyoLwjlBfkqYBRsjSnRata5aqaoHtl6qwDlwRVSEwthpUVrUdI6flG4yAphUQKBeWIuTKULyAmiaKEPOeqkGhBIyOWxhnugy335KlyZ4lKA7rgDUOQLBX71qOMZGRs/wDHRmW/yxg7Wkl2SEWSjY88TS6UOQADE6NbM3BRFkuq0SjRWcZbm+UbjIy8TTzXuTufWFRAIByxvNDRVbLPU3yh3Y73lCzomPMge63yjUZAnwqGig1nBekZlsvOUqtR+quEZN71CTo7BCubbZfR6Xu00NqJ3b4yMiKWHUDc/BOdReC8przRjJo2jE+htICnZtEHSrylooo2oAZN7oxbN8ZGQY4ZfpquttfWVy6mUO2WtaBQddNB7Nkehclr8lIAuKgIp1W0jhsjUZDeOw6vSAN5VFsZVrnvwS5y9TExmTM0qFGZBNRmWOkaAKDcH8m+1mvMaY9ScHumg62QAGQ+cZGRGIw6b9XvLW1tK28yWbTOoRhCqoyOvEx1bHHdDa6rZLWxt0s6sNDaz2RkZE1qIKgEn9vpKlRfulou23yRZ6Y9K06rfKK5cFtlrMmgtlqybt2boyMjOo4dbVNTCFRpEl625OeajbNR2CMjIyNunQXKOydlE//Z"/>
          <p:cNvSpPr>
            <a:spLocks noChangeAspect="1" noChangeArrowheads="1"/>
          </p:cNvSpPr>
          <p:nvPr/>
        </p:nvSpPr>
        <p:spPr bwMode="auto">
          <a:xfrm>
            <a:off x="190500" y="-1173163"/>
            <a:ext cx="2352675" cy="156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th-TH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2472" name="AutoShape 12" descr="data:image/jpeg;base64,/9j/4AAQSkZJRgABAQAAAQABAAD/2wCEAAkGBhQSERUUExQVFBUWGBgYGBcYFBcYFxcYGBgZGRgXGBUXHSYeFxwjHBoYHy8gJCcpLCwsFR8xNTAqNSYsLCkBCQoKDgwOGg8PGikkHyUqLCwvLCwsKSwsLCwsKSosLCosLCwsLCwsLCwsLCkpLCwsLCwsLCkpKSwsLCwsKSwsLP/AABEIALcBEwMBIgACEQEDEQH/xAAbAAACAgMBAAAAAAAAAAAAAAAEBQMGAAECB//EAEcQAAIAAwQFCQQJAgUEAgMAAAECAAMRBAUSITFBUWGBBhMiMnGRobHBI0JS0RRicoKSorLh8CTCBzNTc/EVJUNjw9JEZKP/xAAbAQACAwEBAQAAAAAAAAAAAAADBAECBQAGB//EADcRAAIBAgQCCQMDBAEFAAAAAAECAAMRBBIhMUFRImFxgZGhscHwEzLRI0JSBWLh8RQkM3KCsv/aAAwDAQACEQMRAD8AY3baGEoMuEsEWmJEYZKMsxXRlxjc2TKtEm1CWiglRMClBVWYEMgOsYlOe+I7JKKKAfhXyESXSME2aRoeWO9W/ePnbVDY68QR4iI3N7GQ8kpKGzrVENZKtmo0o7KdWwiDFkyzMACJmfhGvhA9xpzZly9X9RL+6zc4vhBEpaENrX0gNU3qMb7/AJP4lA2k6tNnRpk1giZMAOguoHdvgG4URmmqZSYgRnhHyhlc7hkcn3nY92XpAdgPN2ibvAMWRyMy8gPaFB2MKtN1qxxYF2EYRp7ollWBAOon4V+UE2G0ButofLjqjZlkGh1RSqWaxB/3JEE+hJiXoJpHuLt7Ia3zYpYlKebTJh7i7xsgeUmY7YZ3kmKR49xhF3OddYVdj2RB9Hln3E/AvyiGZY5deon4R8olUZxKRlDGYg7ykEn3WlOov4R8oBe7V+BfwiHE5so45rKDLiGA1nTqwS0Euhlpl9RflCe1WJcROBdNeqNfCLIsgYIW22TQRIxBJteQRJbtsKVToJ1l91dvZE1usUsO/QTSfcXb2Ru726UsfWX1gm3U51xv9AYULtn3lx9sQcobKgQ9BM2A6o+MHZCi5rKhNoYquRUDojThAA7xDzlXoA2v5VML+T3NCXPabiwiZUUOeIDo12jONSg5FC/zcRc/dCFkocTYE6NJY6I0gdI6NpMErdyZdBdA90fKObVIRGSVLYvQipI0sxq1N0MSKGFqlRk0BlhvF0+wID1E/CvyhrfN3SyJbhEzHwL8oimqCIYWnpWdTspClSqxZTeFGxi97LLMkURNPwL8ogvIrKszMsuXUlBmi/EDs3QQAeZ+9AN+vWzAbZqDzgtBmFQa8ZUmwMzCrzCWRPwKPIQfaJEsSz7NNB9xdnZEMuUKxNeOUpvsnyMFWqb7zuE0tjlmUfZpXD8C6hXZCxJKVzRPwr8oc2LNANop3ikJ2FaCB0ybHXjKkypcoJuKdSi4UnqoGEalOLvMXDmEdeon4F+UUW1zMSB9OK0MfD94vl2rlwjRxt1ROqUQkkzUixSweon4V+UdXjY0wUCJU/VX5RJTOCbPZ8cxRsz7ozC5BzEwoF9IgvKxy0mFcC5BPdHwLujIX8p7f/VTaaKgdygRka1Km7IpJ4CH+oBLTZr+kPZg1olsSqoAVCKVDLQEkuuI1plTUKAwmaYFZsLhqZHIqaHRUMMjuge57RgKk6MK17KCD71kYalcwwJECqPdspHf+YkzXnFumhHsz7WSv3lKeojdrtWFn3k/P1hXfE8mzK/wKHFDpEtsWzI5RzeFtxEkZYqkZ1yy103jZELRuBfrHgYAmxjW6Z9ZYUHSK17cz4mIFbDamX4lEE8mZxAwjMmWxGWsIT35RBY1xW0MT7uUDIsz9hhwbgR5aZOEADUIJaZzksMOsuTD1ge0sSwiWwTcEwV0NUHjC+Hb9rcYQyW78zDO0D2REBSRSbh3wcRVR2xnVgRU74ZNjK0ykGDZdnyiS12Ni9AM4ISzMq9IEQdiSoNpQCKLRlE8k5Z7IydQvSOrQgyG2LE6AThOxO1QLbHBZVOgkA9hIEFJZKCu6Ftrfpg7CPAiL07F7icxtC7sPTl/aHkYlvqonsdoB/KIiu2nOAbJjADsxfzjB98y/aD7I8zA36NW3V7yR9h7ZX+VrZy97V7gfnFesrewQfHNBPYFBMOeWk6hl/7cxu5QPMEQjkmkqQPqux7wo8jGxhl/RX5zilQ9Ix9dU0NaV15k+BhlOndI90KOTS0mltinxy9Ya80ST2wjXAFS3VL0zcQiWejDOwCskjZWErZQ1uOZUMISrDo3h1OsHm9QjsMJL0mVEtds+X5NDq2LQkbV8oSW5KzLONs0HuU/OGcNvfv8oNjD7E9cXbEl4t7JuyBbpXoud8FW6bWQ/YPMCOt+pbrEsPthV39UdghDPBlmYT7oY/hBPpDu656hRi2ephLyyUy5E5tRBH4jh9YvQF3KcyBK8Lym4KWOSds1j6ekeg2RchTUIoVtWljs/wBvzxRf7DoHYIdx5uoPW3rKU95zTODbHOwpMmfCCBEBXOObbNCyGHxED1MZR6VhDrprKDes2s1jtp5CMie9bLSa1N36RGR6WmwyDslQDD7G3RX7I8hDWXbVEthNYKqjEGY0A7TCJLZJUJWaKEKOirtSopqFDwroiWZJSZUzJisFNEkqj0cAYsc0PmNRowVRCT0cxu1wOz0gLQOTbBOkc2rZjGgI2HR3gmFlhtuKRJFTULnma1qa5mGNy2PDaGcTFXpFgoGKudStBloK6K0BhYlmPPFVBK4yq0156Kbd0PqEBZR2+sA0vl2yqYCKIcIFa5VppNdG/VCybMwWyX2ERYEkUFKUy0Qkt1mUTpZzBFcOzQeidmjI6tGilMei4ZjfkYcbR9Om0AaIpM7GB2xzONZYjV10rSFMtlJhrx/Y56socrVwcLHYNtP5pgqdP6NRlQ0HCsLbsFJpGoip4EUg8pk+4/OF8RUzMD1C/jDJcCJbztjKQamu2JJdumUBDVI1HQY4vGz4lEcSRQQZHIQWg7mSzrxWlHQV+IaYyZQgMhxDxga0S6tWNTWwlcORi5bPa8m/ONOc9kIVJZcSljULnnTXqA2mCbyvIJLBpid+jLTPpuezPCMix1DWI4cvhAmMGIGoYV0U6K1yGrhFKS5FzHidJzQmXMP0gLlRXYigA6wJJJ0mtdcFXwpLr2epiLm6T0O0A/kpBdtzcdnrC9RiagPVLj7T2zz7llbmQ1HuSiRUVHScDQYBW0F6MQAebSoGQBYYzlqzaCOXMovMdBpYSUHa0wQPLFQSNBY07K0HgI9JRAGHU8f9GZ9Q6x/yeyVifqjzhm0ygMLrJLwyBvYHxp6RaEuUzJCkaaecZNQZnJHy0PSBI0itl6IO35QZcx6R7I4vGQUVQdMaunI1hRzmpmF2M6vXKYo2gwgmtW0yBsMw9yiLBfa9KW2+kV6Zna5W5Jh8AIYwmq9x9DBvvC7rPRf7Rju0zPZMNeX6hEVwzQMZYEqHNd5oSAdgJyiCZPrUdn6hBcl6nfJJ6MPsv+XwPmIWcpcc+S0gke6ynuanfDSyj2Z7T5CK3yitLCbJoaE5iuwKop4mC4Vc1TTcG/hrBk6RTflnKWWzg5EFajfQmLlZJ9Au8DyhFypk87ZQRTEjKSBszhwv+VLP1V8oLXbPTW+92/MhdDDxN6QhZf8APOBCNpbvygiQaiu6I72s+IU2LT1hOmAtQXhSbiV23z6uTtC/pEZAVsHTOeoeQjI20QZRLA6RlZrOTzZmNjIAw6lUAA0VdWdM9JrnDt5IKkGhqMwcwe0HTCqwGpUawqjjQE+g4Q0SWa98Z9cm8XMotgtBl3i+wTNGoVauWzRHNitzi1Sxn/mAUFRUmZU1Gs745tco/Sp9NKzFbgFmE+FYMl2cf9TlgdUzA47CpfzNI22y2JP8PQf5gTe89Cu62M6o3OEgAAp0ShGqisGwnVUZmNz5ll5ys9WVSGUBWLaRXF1QRopTPTCXkrMqrrqDMB2BiB4UiDlMxPN/aHnGEikV8kZDnLcx7acOGitjXQpwlSRTQykVDDxA3EmOQmFqxxKs2JAprnTMaQRmCN4OcSO+psmGmmgjOjDcaHsII1QuxBuBLA8Y6udqzTuU+awxQdJx/NcK+TmknatfzU9IaS/8x4zMQLNbq942n2iJbacNRvgZZ+Ud3s/tGG+ImkekNIBlF4ud5lc4xpBY11AVJqAOLMQAN5MdWwUpqoNJ0DfGSZKzq0eZgWgorugLUB6RQ4Wp8OdK6a1gyWtnbacBOOaKsGcLjpTosWVRsVie8gAE6oLnNVYGtlCew18KeRMdlSEij9KzTjGY68k7V/nnHV6NRkI2H0iBCKyB9Un9H7wVbkBw/wA1QmdHHf7wl9LdkoN9nFaZjfAVbikpmH5sMQWaSBLUZ1FKdlM/EjuMd3w3tLRvmYPFfRTBFhk45oXeq+p/VThHor5aQ6h7CINqYfaXwyqbMI45E+JMXG670CylXasUq/ZJUP8AaJHHOHV2TfZptI7lrTxPgDtEZ7EqoqKefpGKZKmFXoSxBOsk02DKg7s+0mIrO1JmHVSJby0r2QLJf2gMJDpLLsdYXe61lg7DFZxf1gGyUx72pFkvV6Sm3QisVjJmzLQeqstUG9mYse4U/FDGFOVCT1+cG+phMwrKwSB1qc7MO1n0DgICeRmT/NIjEYv7Y5kOVO4dZfNhwiZswf5sg46J9e2SxvCbJaDzbLUUoWw0zr0VBrxpxis8pAJkxEJzCd1WankIaF2WZJqDgZ2UsB7wSoU7jp7QIpnKC0E3hRSf/Gneq+pMO4KkTUJHInztBM2gEtd7MktgKGhyOzdWDrCweVTYKQsmW2idIVZSKbwaiCLNajQDDTs2HOAOhyAcpPGMLKlMt4HrBNul9EntgVTkNpz7/wDiCVtGJSphRr3vCLY6GUC83pNbh5CMiS+rH7d+H6RGo9JTKlB2SQrR3dlgZebdveVSfvCvrFkmyFCBiD2j1rA1lmB5S1FOguZ2gDVshrZF5yzsNJFRHnMRVJNzznKnCeeJYz9KtpI9wEV09KijLsaNWWWOflPpbmZij7SUBPbhOUT2eS/PWl2JJYS1zrq0eQ7ohuq0BZisRXm5rCm6ajA+ISNvMSDb+I/+dvGKneE8mbTgxLsJgm/5tZSnWGHnDW7rtkzCXl5OdIrQnhogTlBcszmqKtSGBpr/AHhH6qNXB2PXLAELG925gdkQXyCWXD1lBpvBpVTuNB2EA6oJuSWSueRoMjA1qm+1bdCK6VTbhDcI7uEUKD/0Kc9NS2L1hkje1I3fKAbvFJlP/SvgRr74Jxf1FPqfL5QhW6TX6veNodB2yuco5pW0Fdqg+npBgAwcBEvKaxBij61yPYdHiIXzrZ0cKUMxcGWKgWtTVjQ0qBQUzzrSlDDypmRLcoE/cYReViLyqVIxDPCaMug6fdPaOymsyQKS+wADcAMhnqEA/ScOEHZn8ztO064MnzehlsgNQnReF5FxE8yrTP5v/aHX0fDLGLTAd2S/aYjoz78LH0g60zMSsYmsdQBJ/aDBZc320gfUp3n9oNv18KAjUw9YRyp/t5e7D+ow6v4Vkk7CPOKOtqifOMqp6Jnnd4zcUw/WnMfzEesPOTXW5w5UxTOJOQ/N4RWLVmVHxO/i2HwxA8Itl1pSUx+KgHYMz44Y3MSLUgOentFVOsJv6ziYQWNJYq0wjThGofWNcI7d0FXaxIDEAYqUUaFGgKNwAA4QBfcthJCfCy497ax2LkO3FDm7pYCDaKU7qjxxd0ZlQ5aIWMJuROrxPSA3QvE/CVrthhaWGKvGEd6z6UIgNBc1lktHF7yyyFVzL0A7TAd8WxZXN2VDUouNzvNQK7yanuhzYnHNCac6Ll2/zLjFAkzme12h36xVCd1QKDgDBMLTz3B2XXv28pznKOs+kZ8mX50T5Wsiq/aXMRuyv0c9dRC+4GMm0q+rHn2MKGLDb7vwzWpoJxL979zSGqtlqkcDY+x9oNdVi++ZvNrZaGh52tD1W5zEtCdXQUkHbSKOBjvWn/vp+Bqf2xeOVNQs8YcQVEFBTqBkqw3qCSOyKRd0k/8AUVI1szrnU0OKld5GfGNDAW+kzf2n8+8pU3lo5V2cypUtqe8Aew1jcpXmSUZNILKeFGX1iX/EBv6UHQQy+cKrPMMmTJbF0ZhOLPQRrgFEF6CnjczielHljnlgMQow079Xz74jZ8zmQ1cth3RxY7vnlTMADJSooc+6BLTNqhOsGBhBm0k3i+9bQedbECDlX8IjIW2q+ziNczlnTcIyNZKLBRpDhtN5fZMs4FNfcU/lENeSr9KYNWRis2K9MNEJ9xSO4AwbdNvMpnYaCrU9O7Twjz9eixVl8JCOAwMX3rOVbS0sbHmNwoq+AY/ehBcE7HNYbajihD+dId3lcsz6Y2X/AON0sxUMTn3AnuimXJaeatYGoO3mPQGNnDIrUjlNzlHvFXBzS3Wa04J4U6GPcYY3xfLy1+NdYPoYU3j0bQp308aRu+pmOWSNWkQqaau6EiSp0MtFyXzziApXRmrCo4HSIjtdnUsWrgJB6JzB3Bhr3GBeRjYZdd0FWydibI6SPOEWGWsyqNIS+kd2NvbN/t/3iJ5jf1C70+cA2WdScRnnLruydR/d5wTaW/qJfYPMxn1F1H/jGVOklvPNlX4ww7qGvpxipTpmFhQAEt0qDSdBrt0DuiycoJ2FUNc8Rp4GArRZVGKa3VNGUb2pl31hyg1qKk9krU1Ywa1MMI27YJu9sa4dcLr7qAuHWobvJ9Kd0T2ecbPZy567aN0cyXQW3J0gmPSjazzRz0uUugE1O0lWHqYhWf7KmuBrotQdpLazMFeIaJJU/AJtRXCzDuJEAZLG3Z6mWLXpg9Z9olSb7YbiPOLTe+clt2fcQYpbTPangfAGLdbJuKzMfqE/lrBsStmQylM6Geay5Rd5IGk4j6n07ov9ms/MSw1QSoousc5pLbwopxAikXFYjOtUiWvwEk6lXMFj4caDXFrv6fjVhLNEQYV7AczxOfdGlizd1T5uZSmLDMZlnQvLZTn0q9+cHWKZm6H4FYdqnPwJhTyctBqQ26JbytoS0S6az+3rCDoS5Tvlla2scuQVbavkf384QmztOXCubVAHbqhsXpmdGansOUT2Gw/R3dtINAm8kZngPOAo30wefCEAzbwzmwsvmwaiUoHaaafXjFCsuc+1NsaWPy/tFqsgKTpqk15yrZ7Yq9znK2E/6qDuxj0g+FXKHO+i+ZErVNyJJIzNItkk86sptOHJuxel6HviqSmCqzmGXJm9P6ae+pTQHeRX1HfFsQhIzLwPrpK02sbGc34rPMmrLIxEEDEKqaNLqDuIBHGKtclkIvPNlY4MRw6ATlTt+cWRFBAYvhxIwLVpSstiWrqoVhNcaqLdMwZKiIoy0nIMx2klSeMN0DkpOv8Ab/iUY3164V/iM45g7ivfWIbusSTrtl4tIcgcYF5fzKo3CveIEuK3/wBMqasRY91PUwelSb/iJlOzX8oMtreMrgtk4ThI5082xZcOyoOHxjdmmYsanSfOn/PdEV8SiiLOlacmGXZr7oy4w0ybTQzdIbqdI13AFu6OYBlNQfCN5ccBFrcmWfpbY3FvvC0BHKrUKAoHBRno0nTGRwxdUi4jyolpFbLBYpSK020M74Foktdw0nPziayTZbc2VHQJBNdYBFfIDiYQPZOcwjWVHfQQ9sEkDojQgVe2mkwvXy5eN4tfXaKuV9uK3zLz6JlJXfUPFKnqPpy50Vp1CdgZqE9xixcuT/3SX/sp/fFTvBunXXznmsa+Ap2ppbigHrB1D+oZ6Ffck0U0zpn2jJvEGENrvAyywIrXKnbF0vCUHYVHW6X4wszzYjhFNvuxFrXKVQem0rxYQhhHVtG5XnFbGWK67Rzco1yIqDwiGw2wu27EPMQrm3sFmzEP+pMB/EYZ2WThMveRXxPpA3p5bkjUzpZrPM/qBvlv4TJRg+3vSah2YfOF9npzoP1CO9k+UF3kemvanmYx3F2Xs94cHozXKg9BK0wY6OfgBFA/2QaA7A1dUL5lrQSTLxFnlsASdFCdIhrf86kkilQxwn7JBxd4y4xWrLKoyy361MFT78s1Mp662BBQ71rrhjCqHpAHhf1+CRUNjLBa7MAyluqkta9uEZQl5QWrHKxDsEM+U80u4krsXF3A+UIpk0BhKO7viuGW4Vzvv3SlbRiOuTcmJntJI+up7ob2uizp6nQWJ7xi9YV3LZylqlbMQ8YZ322G0zT9VD+WnpE1rNW04r7y1v8Ap7/3e0qsyZ7VuH6RFzsXSs/ajDwIiiWhvav2+gi73DMrKQbyPGC45bIp+bQdI6ysXTbks9kLL/nzqywdYloKmmwVbiSNkdWR2aWQNFKQjMoc+pU1XmchXNTzjA1GqpFeIh1Yp+EEQ5Wp2uRqTr/julMx2htyrRanbA/K+VgmSXG2nfBDUSXXbEnKVBMsqNrUg+RhRGtXVuBJEtbS0JnzC8tKZ46AbzoiS+b6EpBmWEvClewCp4xFItCrZJTaWXGBxNCfIcYhst389Z2DaSxUn62lT6cYCFUG7bA284QEjaKb/tE1ykyWSMtI1CFnJ6eSs2pOb1O855xapUmlmKkdJRxyimcm5lec7+8mNKgQ1F1A2I9YF9xJ+UF4YZeAaTDixjmLskKetOJmH73SH5AkVjlDKMyZKRdLsqDtYhR5xaOUjhrXIkL1VUADcWRV8FMEqKMtNOsse4f5lQeiT3SS905uzBWzExaAFwobnRKlla6VILNpyo1fdMJ+T0mYjTMeIFAqDFpouOnClD3wy5Y3hhsRIWW1Zb06OIlROBzalEZQCQa6O2EH/VllLMpiCuV5vFkebEqXg4UMXp02ahYDf2t+ZZ/tv82EB5T30JiTBrFB4xJcEpnsxIGhHbgMvM+EV2axPOGgOIa9Wdajfqi8/wCH9nJscwv8BA3KCWMPYkLh8PpzEpluvf7RhlzarpXCO7CM4mlTQtpZpVCAAsyg6tQGp5V7IIk2ZCZeE4lWUmP7QULhrrJIPAGFPJOdS02uSRVnZmHaGNT3NGNujkcBt2nXw3hwMptDb4tK881D8P6RGQmviWUnMtdFNf1RGQxTojILHgIyDH1zWEiW81hkiKBvZgPIfqEESehLJOvTBdo9jZbPK1vhZuADf/UcIDvJ8UsjdGbmNRrnYnyGn5gnAXSVXlLMD3rJ3ypY8HirX2tJtN48iIcSpxe8pNdijuVoTX49ZzDY0enwq5GVOSD1MAdSDPWpU1Zv0WhzWVKaYM8l5tzWu/DEUqwCZbJJ0EkHsoKinZTwiS4poa7VYdZJTrXcQAPMxJdRrbrP2Oe5T848uxK57cAw8Lw66svXaVS03NjaYf8AyYzMH1ler1HiO1DshpInVlytomD9LRDybtfOKX96zz5ktt8qc7MhP2XLD7xgu95HMzloMsYI4g/vDtRyX+m24+elj3wTDjG9m/zl+y3hBt6HpV2GX5wJdTVmivwGn84RPe7dc75fnGU//cA6veFH2wq+XGFQdZPgIWW6SrPIHvq8pRvVj0x5N2osH35LqZP+4a8UaOZFgraEZjQq3VNa5SwfURFNsiKb8CfMy5Fzadz7NW1zWOii0/Ao9Ip1uln6TUHScuBhvfF9zFtU+UhXrVUlcbUCJjRRoqD0sxWjnZDCzNOWXUkKKEnEq1pSpoKVhmkGpAMeKj0gqoDOw6z6ySzywXkMPjFYG5YzKTjvlKfFh6Q0+mIRK6YZscvRLwjrAHpZE5HZCzlHJ5yeWDKKBUCmorQkmh0aWIzI1QFFtWF+R9YTQUSOsSl3g1J0z7Zi58mJvs1+1FJvtqWib/uN5xY7jt4SzYthPfQUjRxaZqK26oqhs0rVyyq2m0Vzw5eP7Qcj4g1NQI7qwvuOdS0WnexH5mEOrPJozbDDNc2c35D0lRFj3mXl0rop4RZn6djO4CPOrXaMExhqxRdLPasVmVV1riO5V095oOJiuKoZQhXnecG5xrcoDyJqDMhAo4dId7Z/8QbyaGNJqfEKjtGg99Irn+HtuJZgcya94MWC5fZ2xk1Zrw0jzEZmLQo1ROww9JtvCQWu10mIadGav5xkw74pXI2zlzN3SS/4cQ86Ra3IY2qQ3WksZ0vspU+FYS8gLP0bS3/6tO9ph/tEO0SKeHqf+vnsfAyhGZgJBd0jHeUkapaNNP3RRfzskGXW/O3o7nMS/wCwEfqgq7LOJfPzz8CoOwVd/wCzuhdybs7JNtbV6sp2z11GOCMwYOeShfE6+sHbRRFXK1C112YKgBmuuJga1FWwsSNCmtKGtGQ6NaK12qsuQWYkMGpU+6jsiDgiqOEOuWU4ybNISiywksvgQkjEyqoNSelViJgpUDVFXvGzk2Wz0ByXzOLLvMb9AAqOWY+/4EObEAcL/PaNTJBkzWGpeBiwcjLZSwTdrKyDtmdAeLCKfdhmfRplTkVOmLZyFkYrOB/7FI7VIde4qDwprhXGqBSIJ2YQKrkPYZcbpk4JIxZYVxPvc9Jhwrh4GK7cyP8A9YLBT1WZ9yc3me8gdpi12hBRZQ0VGLh0qdw8Rtju4ZafSJ2VGYKjHXQA5Ddnxjzi18i1GIvmB8zCqLkCVi+CHnMxpU4T+URuKrynvhpVqdBlhCA12iWtfGsZG7RwVQ01I2sPSHvL/bp3OGUdSoFH4RU99R92Ab0m80hxHM6ob2Cx4EQvoVBxNAaxSOVtt59iyHJagRk4VBUqBBsOMDUPEwW5wGvSz76eKtAvLOw83PJ2mJ+TxrbrE1NKr39MGGHL2xl5qAaWcL+LKNnPkxSjhl9CZThLhyQsn/bxX3lB4UHpBnJuzVtCOfclP3nCPnB10yFlqssf6Zy1ahoju4ZeHnNq4h6x5OtWLfUI4n10hqYsyzznkVPC2mcprgczFmblLZNuodHbvh9abwLTJaMKMjTQ2+hQA11imjdFOZJkglK0M0q7bQuIsqn8pI202RabSC02VN1MoHEHPwp3Ru4qmDUz8xp3D54CBJ0jm7HHOhCeiyth2hstH81xLeVQs2ukFM+wjOF932wLaZZIqADp1YnlrXtGcMr7PRtG6nhSMl1IqL1/mE/ZD77t5lSg4FSWoMs6lW0axo1RDcSMWls4oaTSQdIqZYHhC3lCsyashQhZknKWAFaAI3SOwVMWK7h0s9WP9VP7YWqD6dAczf3EMmr+HrKpykJNodJYVHqZktgKMZ0vQS2nNcS5aiYIu9w9jDCtZpIz6wC9cHeG6J7IHv6VMFo50AELMqMwSQWpSm+sHXyebtEqUCqyypQHZOqXatPjBNDtQ7YeJzUkQb7+A/15wB1LE/L/AAyRLLTmTqDrXicvKJHnKry3bTVzTfRTXgQ0diXUIMQPTWtAdABJPcIBtln561S0XqItXO6py7WPqdULL0j0jwPhIvYaSjX/ADfbzPtt5wTItXslXWWJPYKU9e6BuVq0tU0DRjNPCBrG8ejVA1JT1D0izaQq5JGKZaG2Of1NDqXadMKuT6+2nbMbecEWq3gTMI2wCsC9QjqHpOlQt8lntGAaXag7TlF6uSglMoz6FAdoXQeNSfvRULfM5tnm6zVE7W67cFqO1xsi5XbJPNS3GgqK8RB8a16Sjh7/AD3kjYRRyRtWC0kfWPjHoYs9J3ObcHhX0AjzGxdG0E/WHnSPSrda8MoPtA/n82xmf1JSaileItC0uMr/ACwlNLtzTU0PJYN2YWB84n5G2DBZZr/6llBHdNr4w25VSgbK03XzLCv2hT1gbkoS1hK/DIwDiGI/VC31i2EA5EKe6Gt+pFt+NgsRGgsp/PkPy0jLGR9HnzRpayjvwOD5Qo5fW0rLloNbgcFWnnSDroYLYJuI0GELXXQlRr3uYc+mRQVube4geMp3+I89RLky1YnB0ToC9AsBgFa0xYz94QZaLEBZbPXRhRewhE9Se6KxykOIS9NcJJrvJ/nfF2tcrHIWWNKhXHamkfhLdwjbcfSpU16zOqfYo7YuvCQFsswKNAz7MhFs5E3XzNmViM6Vp9ZqV/tX7pOuA5F10shxjOYygD7wI8iYt1kUClOrLyG8jIk7hn4xi4vE3pGmP5H2kKOEhCe0VdLUzO9zp4Kp/EI1Zhgt00ajhPei/vGrptPOWguOqVqDtGVDx0xq2zB9NBGtFxd7gRmWOYof4/gwuw755h/iFcsz/qNoKLVSVI+9LU04VpGR6dfOAzmJU1olaH6ixkejw/8AU2Ski6GwA48uyO5QYvv20OLGhH+moP4RHl1jtRLuu2PU5c0TJSo2h0A44Y80s91MLayU6pIPoYH/AEwqqVFbcaxB9STHN3JzdosLfCWHca+ph2GNptS1H+W2LuBA8TXhCuatJsn6kweKn5CLFyZUc6z7QT3GnzgeJey/U42PmT+YMG+kdWVlW0IzWiXjPsxI98DPpVrtGimgRNeF6/R+dwjNhkWICKSKAnWRp1at8eeSr0Q295gxO3OjcqKpwk7XNAdg7Yv9pWW01mdQxWRMZa5gEYammitDkdWe2M7FUBTdMw0yi46xrCg62EpjXhIlT3JUz2NObMw5UJZi7AUBJqKDQBE63i7zsUw+8NAoAcKgUGoZeEKDYedtgTUoWp2AKKwxlJjL095mI/MR6RqOiDXjbw7IImObvmN9IfDTEsoEVAIzZ9Ry1Q0mTRNSaXOENTEaaKgVIGytYU8lnLWljtSWPFsX6jBc+ZWVPOiuOg2DUO6kZdYfqZeVoS+kW8qr/qwMgsEDBSTpfPM01DZ+8Wq45haWADm3gtSfXximX5ZQsg01gt+Er84vXJ+XhlA7lHcAPSK43IKC5RxPtLJq5Mq90VmXpNxMeakhpjCuVQ3RHfn92ILUxtcrnK0Zi2fwurkqeGXdHMidzdntEzQ9qmYRtwV+Qc8Yl5Ny8LzUbqLhm99VK8SPOGSLXcftAA7t/M+UFfZRG1itxSzh3GB3XNfhAyNO0io3Uhtd1l5uSXPXIxNxGQ4edYU2SVz85mbqShVtmM9VR9nSd6jUYZWNqBpbHVSmo6gw2bxtjNrW1A7T+PnVCAcZ5dyntOOe7bSPBQD5QLYGqtdhp5/KJuUEkpOZTpBMQXYa9Hf55R6pABRFuQi5EPk2gyuf284w8o3aWxyw66awVelh9tP3Tm7gBCyySmZxKWpDsAANgzbvyX8UBXKwzjqPlOKxHe1pxkAatHH1j0fk1OP0MV1RW75upLG1B07S2dfdkDTQfFM36B2xZOTlBZkrnVawPHVFqUFKjS+nXCWtpKqtoxTyoGeLLtrHokgibZgNop8vSKld9gX6eaaqt3RZ7hlISyEtpdgK9EAMFp4/ykJY5lIUjgAZemNYTylm/wDbnGyWo73VYk5MEJZi2yWneEHrAXK16WOaPsD/APoT6QShwWUL8TAcBmfIRnZb0MvN/YQt+lfqlavWxibMo3ujLtOkxy07DYCq5mY6pQGhKmYFNPywyvEj6Ms0aVJDffYnwrCiwsHaQmLBzaNPJpUvQjoAbagH7pjTpksovsp9Lnz0gbayocrrLhtKS9NFUHeWZj6xZhOwlGpXCxy2ioJHcfGO755OSmtJnT7RzZ9kUkqgeY4oozq6hKka9WZh5ddZqoJNLPgdsTplNK4VoDMLHTrIHugZVh2riVNFOoa9/wA4SWW9rzV7Fpk1KArKSihzkg1sxY5DUOEdcoL3sws5lG0FFdaF5UozQEJoekCF6XVrU6TC2dahzrzZhx1euJwCcINBUUA2Uy0nfCW/Zjz7LMtB6jTwgz6qggKoGwKB4wpRw4ZkzbAjx7wb/Oc5dDcS3XZaZrKyyUEohVo8169E0NcEsaaai2uJbXbJ6zlxTzTCOpLlqRU9KjFS2rbHHJ2fiMw6uiBwFI7vlC0yg1Cnr6wpmtVK2A+DnLAm2kBvazqZzVxMejUl3JJwjSSYyOr0rzp7FPeimMhhGbKNeEYEhvCeElS2GWS8DQH9+Mc2axrMP0lRmwAbtAMRpLBlBHOTqor8LU6Leh3GIuSkyYvOyWFASR2MNMWK2psVOo8wd4kT0ortEyswnZgbyHzhxYrR9Hko5yqjk8at6wj+jn6SZZ09U9xh7yuVVkoDopQjaKaOOiGKtiUp8/xBrxlPs0sybOJhNJs4HLWqE4q9p092+LnKvrEsp/iRkP35ZUD8REUi3qXVZpNQzzEpqGEA/PuhnY7WRIApUrQjgagQ3iKQqAMd7n8W7oQnjGtrUSlZ/fmMRX6oSU1PzRzZ5lE4EeFPWD+Ulm9hKY6pk5Pwoqf/ABwknTaKo2sP7YUpfqIPm2khhYywXNbaTJyrpAK9mPASeCsYKmmsmaft+sIbptZSbOmDOjzBwwpL8wIOs7HmTvB8YXq0rNfsnE8JxOn40Cn4GH5pQi82R6ScuHjHnCTCJyptQU+86/KL+7NLkEuKBZfiSQPAwpjksEXrl0O8885ZXmJcyTLU9GWPQAeHnD5rQZcpU98gF9uI9VD9kHRtLRXrNZhPtRmupZZZxkai1aS1O4mhI2I0O5FiaadOZdVB1lmYYm4CvfGjVCKiIeG/afl/CUty4y0yJHMWIamahbezkV8MuEdXqaK7DSAfP9oj5RyFRVAFM8szl/NEavYko9BXST2VzMYSDOQ3Mkxhhwnn/Kdld0cGpZOn9oftSAeTEvFPVfrr5w6vC6xLRgzqZjMrBBmUWhFSd9fKlYW8iZR+lCugEnuBj0quBh2twECV11lwmypcyZPCr/5HxMx0kZN9lRQ7zSpOoLLPbUsksugraJq9Ekf5Mn3TTU79b7wjaXwHs7BdNpmzSTslc47MOKlBxiO+LDiYMueKM9Escj7etufVf05S55iKZYM5Gd9Vc+GmGPJ20VlouwZ98M5d3rJs1H1jzzia5LkoMdKKRlFquIQo3K+kgJrI7tkDn5kzYAvFj/xB1gl83aJgrpzG6pLU8Y1LsWFVAy5ybiJ2KoqT3CB0m+3xnWQeBy8oUY579np8MvsJNyzNJG5mQd2IxLbXqEQfD4uQvkIE5ZPWXJXbM+Q9YmsJxOp1VxcAcK+fhFVFqKt2/icd7RBY7z/pJ6n4Gpx6p741yDlJNmz3bpMgRJeXVUA1IOo1IHjCqy2gKCGFVIpTy8c+EXH/AA2usJJc1riY91SfXwjRxRWjQqHiSPnlKoLmUW3JW8ZlTXC5zP1F1nhHoEiz8zZqDJnFSdgNB60/4ikWSz87eUyuhp7j7uMlj+EeMegXwaS6tkSa01gAHCKbq1O8xXHtrTp9QkKt7mUflNPAlYB1mmID2LimU70WvaNkR2O4Js6zImSgzcWewRNbLxlE4VQuwVmxHVoFanj4wRYZTzZSOXK4S5KrkKAZV40hnO1OmLaa31525SQALXj6wz5dmToVmNWpAzga13nOmsxVMIrmT2ftDDk1YlSViwiuEmuvPOsC3dN5xGP81/OMoFc7Na9uJl76aRHaLO7MSZmeXgKRkQXlPYTWAOzxAMajVVGKgi0IG0hM68UKBcWhG1H/AEzu2xFZOUIWWWr0xTOh6VMgdGnV3RkZBlwyEWPOBZZPZbdKnW1ptaLRNR04Frq21gP/ABBvhSoCGtM9B4aRvrwjIyOpYdRiVHID0nKgt3xBZnX6CgJzE4nXrQiHsxZa2gSwejjTUdBKnZsjIyGKydI6/wAvacVEe31eEt7EM8/pE06DoZnz0RV7TaVLSxXXU5Hao2dsZGQrhaKqCBzMhkF5Ld9sUJNOLNpkzUdBmndsEN5Nsl83TF4N8oyMia9FSe+cyC84sc2U9oQs2QkITk2kNMGz7Jh7f17oLKqB6k0GhtCjsjIyFKuHVqygk6SwQWiGyTZcsYVYYjpNDmzCmz3QcPaWOgw7sNslrMlhWFJYL6GzI4a6xuMia9EEakyyoLwjlBfkqYBRsjSnRata5aqaoHtl6qwDlwRVSEwthpUVrUdI6flG4yAphUQKBeWIuTKULyAmiaKEPOeqkGhBIyOWxhnugy335KlyZ4lKA7rgDUOQLBX71qOMZGRs/wDHRmW/yxg7Wkl2SEWSjY88TS6UOQADE6NbM3BRFkuq0SjRWcZbm+UbjIy8TTzXuTufWFRAIByxvNDRVbLPU3yh3Y73lCzomPMge63yjUZAnwqGig1nBekZlsvOUqtR+quEZN71CTo7BCubbZfR6Xu00NqJ3b4yMiKWHUDc/BOdReC8przRjJo2jE+htICnZtEHSrylooo2oAZN7oxbN8ZGQY4ZfpquttfWVy6mUO2WtaBQddNB7Nkehclr8lIAuKgIp1W0jhsjUZDeOw6vSAN5VFsZVrnvwS5y9TExmTM0qFGZBNRmWOkaAKDcH8m+1mvMaY9ScHumg62QAGQ+cZGRGIw6b9XvLW1tK28yWbTOoRhCqoyOvEx1bHHdDa6rZLWxt0s6sNDaz2RkZE1qIKgEn9vpKlRfulou23yRZ6Y9K06rfKK5cFtlrMmgtlqybt2boyMjOo4dbVNTCFRpEl625OeajbNR2CMjIyNunQXKOydlE//Z"/>
          <p:cNvSpPr>
            <a:spLocks noChangeAspect="1" noChangeArrowheads="1"/>
          </p:cNvSpPr>
          <p:nvPr/>
        </p:nvSpPr>
        <p:spPr bwMode="auto">
          <a:xfrm>
            <a:off x="190500" y="-1173163"/>
            <a:ext cx="2352675" cy="156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th-TH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87049" name="Picture 14" descr="http://t1.gstatic.com/images?q=tbn:ANd9GcT4n3U39x403bhT6liXN8R9b6NELiPvVfYUVCRunJ5KvkASvyE&amp;t=1&amp;usg=__XQ_yisgtlEpGvkqPu4lGT6yWehU=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2200"/>
            <a:ext cx="4800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0" name="Picture 14" descr="http://t1.gstatic.com/images?q=tbn:ANd9GcT4n3U39x403bhT6liXN8R9b6NELiPvVfYUVCRunJ5KvkASvyE&amp;t=1&amp;usg=__XQ_yisgtlEpGvkqPu4lGT6yWehU=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6172200"/>
            <a:ext cx="4800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1" name="Picture 16" descr="http://t0.gstatic.com/images?q=tbn:ANd9GcTU90OT-GHf_V8euR7Yo7tfYOfw-EWKdiSWZIdrafdOokUGoqo&amp;t=1&amp;usg=__CaTu8D-5blqS6hr4cfSN3msRyzI=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24862">
            <a:off x="7704138" y="185738"/>
            <a:ext cx="1254125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088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611560" y="441240"/>
            <a:ext cx="8208912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dirty="0"/>
              <a:t>กำพล  </a:t>
            </a:r>
            <a:r>
              <a:rPr lang="th-TH" sz="2000" dirty="0" err="1"/>
              <a:t>ศรีวัฒ</a:t>
            </a:r>
            <a:r>
              <a:rPr lang="th-TH" sz="2000" dirty="0"/>
              <a:t>นกุล. </a:t>
            </a:r>
            <a:r>
              <a:rPr lang="th-TH" sz="2000" b="1" dirty="0"/>
              <a:t>คู่มือการใช้ยาฉบับสมบูรณ์</a:t>
            </a:r>
            <a:r>
              <a:rPr lang="th-TH" sz="2000" dirty="0"/>
              <a:t>. พิมพ์ครั้งที่ 4. กรุงเทพ ฯ </a:t>
            </a:r>
            <a:r>
              <a:rPr lang="en-US" sz="2000" dirty="0"/>
              <a:t>: </a:t>
            </a:r>
            <a:r>
              <a:rPr lang="th-TH" sz="2000" dirty="0"/>
              <a:t>บริษัทสยาม</a:t>
            </a:r>
            <a:r>
              <a:rPr lang="th-TH" sz="2000" dirty="0" err="1"/>
              <a:t>สปอร์ตซินดิเคท</a:t>
            </a:r>
            <a:r>
              <a:rPr lang="th-TH" sz="2000" dirty="0"/>
              <a:t> จำกัด</a:t>
            </a:r>
            <a:r>
              <a:rPr lang="en-US" sz="2000" dirty="0"/>
              <a:t>,</a:t>
            </a:r>
          </a:p>
          <a:p>
            <a:r>
              <a:rPr lang="en-US" sz="2000" dirty="0"/>
              <a:t>       2545.</a:t>
            </a:r>
          </a:p>
          <a:p>
            <a:r>
              <a:rPr lang="th-TH" sz="2000" dirty="0"/>
              <a:t>คณาจารย์สถาบันพระบรมราชชนก.</a:t>
            </a:r>
            <a:r>
              <a:rPr lang="th-TH" sz="2000" b="1" dirty="0"/>
              <a:t> การพยาบาลผู้ใหญ่และผู้สูงอายุ เล่ม 4</a:t>
            </a:r>
            <a:r>
              <a:rPr lang="th-TH" sz="2000" dirty="0"/>
              <a:t> . พิมพ์ครั้งที่ 7.นนทบุรี </a:t>
            </a:r>
            <a:r>
              <a:rPr lang="en-US" sz="2000" dirty="0"/>
              <a:t>: </a:t>
            </a:r>
          </a:p>
          <a:p>
            <a:r>
              <a:rPr lang="th-TH" sz="2000" dirty="0"/>
              <a:t>        </a:t>
            </a:r>
            <a:r>
              <a:rPr lang="th-TH" sz="2000" dirty="0" err="1"/>
              <a:t>ยุทธ</a:t>
            </a:r>
            <a:r>
              <a:rPr lang="th-TH" sz="2000" dirty="0"/>
              <a:t>ริ</a:t>
            </a:r>
            <a:r>
              <a:rPr lang="th-TH" sz="2000" dirty="0" err="1"/>
              <a:t>นทร์</a:t>
            </a:r>
            <a:r>
              <a:rPr lang="th-TH" sz="2000" dirty="0"/>
              <a:t>การพิมพ์</a:t>
            </a:r>
            <a:r>
              <a:rPr lang="en-US" sz="2000" dirty="0"/>
              <a:t>,</a:t>
            </a:r>
            <a:r>
              <a:rPr lang="th-TH" sz="2000" dirty="0"/>
              <a:t> 2548</a:t>
            </a:r>
            <a:r>
              <a:rPr lang="en-US" sz="2000" dirty="0"/>
              <a:t>.</a:t>
            </a:r>
          </a:p>
          <a:p>
            <a:r>
              <a:rPr lang="th-TH" sz="2000" dirty="0"/>
              <a:t>ผ่องพรรณ  อรุณแสง. </a:t>
            </a:r>
            <a:r>
              <a:rPr lang="th-TH" sz="2000" b="1" dirty="0"/>
              <a:t>การพยาบาลผู้ป่วยโรคหัวใจและหลอดเลือด</a:t>
            </a:r>
            <a:r>
              <a:rPr lang="th-TH" sz="2000" dirty="0"/>
              <a:t>. พิมพ์ครั้งที่ 3. ขอนแก่น </a:t>
            </a:r>
            <a:r>
              <a:rPr lang="en-US" sz="2000" dirty="0"/>
              <a:t>: </a:t>
            </a:r>
            <a:r>
              <a:rPr lang="th-TH" sz="2000" dirty="0"/>
              <a:t> โรงพิมพ์</a:t>
            </a:r>
            <a:endParaRPr lang="en-US" sz="2000" dirty="0"/>
          </a:p>
          <a:p>
            <a:r>
              <a:rPr lang="th-TH" sz="2000" dirty="0"/>
              <a:t>        คลังนานาวิทยา</a:t>
            </a:r>
            <a:r>
              <a:rPr lang="en-US" sz="2000" dirty="0"/>
              <a:t>,</a:t>
            </a:r>
            <a:r>
              <a:rPr lang="th-TH" sz="2000" dirty="0"/>
              <a:t> 2550.    </a:t>
            </a:r>
            <a:endParaRPr lang="en-US" sz="2000" dirty="0"/>
          </a:p>
          <a:p>
            <a:r>
              <a:rPr lang="th-TH" sz="2000" dirty="0"/>
              <a:t>วารุณี  มีเจริญ. </a:t>
            </a:r>
            <a:r>
              <a:rPr lang="th-TH" sz="2000" b="1" dirty="0"/>
              <a:t>แนวทางการวางแผนการพยาบาลผู้ป่วยทางอายุรก</a:t>
            </a:r>
            <a:r>
              <a:rPr lang="th-TH" sz="2000" b="1" dirty="0" err="1"/>
              <a:t>รรม</a:t>
            </a:r>
            <a:r>
              <a:rPr lang="th-TH" sz="2000" b="1" dirty="0"/>
              <a:t> เล่ม 1.</a:t>
            </a:r>
            <a:r>
              <a:rPr lang="th-TH" sz="2000" dirty="0"/>
              <a:t> พิมพ์ครั้งที่ 3.สระบุรี </a:t>
            </a:r>
            <a:r>
              <a:rPr lang="en-US" sz="2000" dirty="0"/>
              <a:t>: </a:t>
            </a:r>
          </a:p>
          <a:p>
            <a:r>
              <a:rPr lang="en-US" sz="2000" dirty="0"/>
              <a:t>       </a:t>
            </a:r>
            <a:r>
              <a:rPr lang="th-TH" sz="2000" dirty="0"/>
              <a:t>โครงการตำราวิทยาลัยพยาบาลบรมราชชนนี สระบุรี</a:t>
            </a:r>
            <a:r>
              <a:rPr lang="en-US" sz="2000" dirty="0"/>
              <a:t>, 2550</a:t>
            </a:r>
            <a:r>
              <a:rPr lang="th-TH" sz="2000" dirty="0"/>
              <a:t>.</a:t>
            </a:r>
            <a:endParaRPr lang="en-US" sz="2000" dirty="0"/>
          </a:p>
          <a:p>
            <a:r>
              <a:rPr lang="th-TH" sz="2000" dirty="0"/>
              <a:t>วีรพันธุ์ โข</a:t>
            </a:r>
            <a:r>
              <a:rPr lang="th-TH" sz="2000" dirty="0" err="1"/>
              <a:t>วิฑูร</a:t>
            </a:r>
            <a:r>
              <a:rPr lang="th-TH" sz="2000" dirty="0"/>
              <a:t>กิจ และ</a:t>
            </a:r>
            <a:r>
              <a:rPr lang="th-TH" sz="2000" dirty="0" err="1"/>
              <a:t>ธานินทร์</a:t>
            </a:r>
            <a:r>
              <a:rPr lang="th-TH" sz="2000" dirty="0"/>
              <a:t>  </a:t>
            </a:r>
            <a:r>
              <a:rPr lang="th-TH" sz="2000" dirty="0" err="1"/>
              <a:t>อินทร</a:t>
            </a:r>
            <a:r>
              <a:rPr lang="th-TH" sz="2000" dirty="0"/>
              <a:t>กำธรชัย. </a:t>
            </a:r>
            <a:r>
              <a:rPr lang="th-TH" sz="2000" b="1" dirty="0"/>
              <a:t>เวชปฏิบัติผู้ป่วยใน</a:t>
            </a:r>
            <a:r>
              <a:rPr lang="th-TH" sz="2000" dirty="0"/>
              <a:t>.พิมพ์ครั้งที่3.กรุงเทพ </a:t>
            </a:r>
            <a:r>
              <a:rPr lang="en-US" sz="2000" dirty="0"/>
              <a:t>: </a:t>
            </a:r>
            <a:r>
              <a:rPr lang="th-TH" sz="2000" dirty="0"/>
              <a:t>โรงพิมพ์แห่ง</a:t>
            </a:r>
            <a:endParaRPr lang="en-US" sz="2000" dirty="0"/>
          </a:p>
          <a:p>
            <a:r>
              <a:rPr lang="th-TH" sz="2000" dirty="0"/>
              <a:t>       จุฬาลงกรณ์มหาวิทยาลัย</a:t>
            </a:r>
            <a:r>
              <a:rPr lang="en-US" sz="2000" dirty="0"/>
              <a:t>;2548</a:t>
            </a:r>
            <a:r>
              <a:rPr lang="th-TH" sz="2000" dirty="0"/>
              <a:t>. </a:t>
            </a:r>
            <a:endParaRPr lang="en-US" sz="2000" dirty="0"/>
          </a:p>
          <a:p>
            <a:r>
              <a:rPr lang="th-TH" sz="2000" dirty="0"/>
              <a:t>สมาคมโรคติดเชื้อในเด็กแห่งประเทศไทย. แนวทางเวชปฏิบัติการรักษาวัณโรคในเด็กศูนย์แพ้ยา </a:t>
            </a:r>
            <a:endParaRPr lang="en-US" sz="2000" dirty="0"/>
          </a:p>
          <a:p>
            <a:r>
              <a:rPr lang="th-TH" sz="2000" dirty="0"/>
              <a:t>       </a:t>
            </a:r>
            <a:r>
              <a:rPr lang="th-TH" sz="2000" dirty="0" err="1"/>
              <a:t>โรงพยาบาลศิ</a:t>
            </a:r>
            <a:r>
              <a:rPr lang="th-TH" sz="2000" dirty="0"/>
              <a:t>ริราช. อาการไม่พึงประสงค์จากยารักษาวัณโรค.กรุงเทพฯ:โรงพิมพ์ชุมนุม</a:t>
            </a:r>
            <a:endParaRPr lang="en-US" sz="2000" dirty="0"/>
          </a:p>
          <a:p>
            <a:r>
              <a:rPr lang="th-TH" sz="2000" dirty="0"/>
              <a:t>        สหกรณ์ การเกษตรแห่งประเทศไทย</a:t>
            </a:r>
            <a:r>
              <a:rPr lang="en-US" sz="2000" dirty="0"/>
              <a:t>; 2558.</a:t>
            </a:r>
          </a:p>
          <a:p>
            <a:r>
              <a:rPr lang="th-TH" sz="2000" dirty="0"/>
              <a:t>สำนักวัณโรคกรมควบคุมโรคกระทรวงสาธารณสุข.แนวทางการดำเนินงานควบคุมวัณโรคแห่งชาติ</a:t>
            </a:r>
            <a:endParaRPr lang="en-US" sz="2000" dirty="0"/>
          </a:p>
          <a:p>
            <a:r>
              <a:rPr lang="th-TH" sz="2000" dirty="0"/>
              <a:t>        พ.ศ.</a:t>
            </a:r>
            <a:r>
              <a:rPr lang="en-US" sz="2000" dirty="0"/>
              <a:t> 2556. </a:t>
            </a:r>
            <a:r>
              <a:rPr lang="th-TH" sz="2000" dirty="0"/>
              <a:t>พิมพ์ครั้งที่ </a:t>
            </a:r>
            <a:r>
              <a:rPr lang="en-US" sz="2000" dirty="0"/>
              <a:t>2 (</a:t>
            </a:r>
            <a:r>
              <a:rPr lang="th-TH" sz="2000" dirty="0"/>
              <a:t>ฉบับปรับปรุงเพิ่มเติม) กรุงเทพฯ: สำนักงานกิจการโรงพิมพ์องค์การสงเคราะห์</a:t>
            </a:r>
            <a:endParaRPr lang="en-US" sz="2000" dirty="0"/>
          </a:p>
          <a:p>
            <a:r>
              <a:rPr lang="en-US" sz="2000" dirty="0"/>
              <a:t>       </a:t>
            </a:r>
            <a:r>
              <a:rPr lang="th-TH" sz="2000" dirty="0"/>
              <a:t> ทหารผ่านศึก ในพระบรมราชูปถัมภ์</a:t>
            </a:r>
            <a:r>
              <a:rPr lang="en-US" sz="2000" dirty="0"/>
              <a:t>; 2556.</a:t>
            </a:r>
          </a:p>
          <a:p>
            <a:r>
              <a:rPr lang="th-TH" sz="2000" dirty="0"/>
              <a:t>สำนักวัณโรค กรมควบคุมโรค กระทรวงสาธารณสุข. แนวทางการบริหารจัดการผู้ป่วยวัณโรคดื้อยา.</a:t>
            </a:r>
            <a:endParaRPr lang="en-US" sz="2000" dirty="0"/>
          </a:p>
          <a:p>
            <a:r>
              <a:rPr lang="en-US" sz="2000" dirty="0"/>
              <a:t>        </a:t>
            </a:r>
            <a:r>
              <a:rPr lang="th-TH" sz="2000" dirty="0"/>
              <a:t>กรุงเทพฯ: โรงพิมพ์ชุมนุมสหกรณ์การเกษตรแห่งประเทศไทย</a:t>
            </a:r>
            <a:r>
              <a:rPr lang="en-US" sz="2000" dirty="0"/>
              <a:t>; 2558.</a:t>
            </a:r>
          </a:p>
          <a:p>
            <a:r>
              <a:rPr lang="th-TH" sz="2000" dirty="0"/>
              <a:t>สำนักวัณโรค กรมควบคุมโรค กระทรวงสาธารณสุข. แนวทางการดำเนินงานควบคุมวัณโรคแห่งชาติ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32425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Oval 2"/>
          <p:cNvSpPr>
            <a:spLocks noChangeArrowheads="1"/>
          </p:cNvSpPr>
          <p:nvPr/>
        </p:nvSpPr>
        <p:spPr bwMode="auto">
          <a:xfrm>
            <a:off x="1371600" y="260350"/>
            <a:ext cx="6172200" cy="63690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th-TH">
              <a:latin typeface="Angsana New" pitchFamily="18" charset="-34"/>
            </a:endParaRPr>
          </a:p>
        </p:txBody>
      </p:sp>
      <p:sp>
        <p:nvSpPr>
          <p:cNvPr id="17411" name="Oval 3"/>
          <p:cNvSpPr>
            <a:spLocks noChangeArrowheads="1"/>
          </p:cNvSpPr>
          <p:nvPr/>
        </p:nvSpPr>
        <p:spPr bwMode="auto">
          <a:xfrm>
            <a:off x="2484438" y="2060575"/>
            <a:ext cx="3959225" cy="3895725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th-TH"/>
          </a:p>
        </p:txBody>
      </p:sp>
      <p:sp>
        <p:nvSpPr>
          <p:cNvPr id="17412" name="Oval 4"/>
          <p:cNvSpPr>
            <a:spLocks noChangeArrowheads="1"/>
          </p:cNvSpPr>
          <p:nvPr/>
        </p:nvSpPr>
        <p:spPr bwMode="auto">
          <a:xfrm>
            <a:off x="3779838" y="4437063"/>
            <a:ext cx="1296987" cy="1223962"/>
          </a:xfrm>
          <a:prstGeom prst="ellipse">
            <a:avLst/>
          </a:prstGeom>
          <a:solidFill>
            <a:srgbClr val="FF0000">
              <a:alpha val="50195"/>
            </a:srgbClr>
          </a:solidFill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th-TH"/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3462338" y="458788"/>
            <a:ext cx="200342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th-TH" sz="3200" b="1">
                <a:latin typeface="Angsana New" pitchFamily="18" charset="-34"/>
                <a:cs typeface="Angsana New" pitchFamily="18" charset="-34"/>
              </a:rPr>
              <a:t>ประชากรไทย     </a:t>
            </a:r>
            <a:r>
              <a:rPr lang="en-US" sz="3200" b="1">
                <a:latin typeface="Angsana New" pitchFamily="18" charset="-34"/>
                <a:cs typeface="Angsana New" pitchFamily="18" charset="-34"/>
              </a:rPr>
              <a:t>70 </a:t>
            </a:r>
            <a:r>
              <a:rPr lang="th-TH" sz="3200" b="1">
                <a:latin typeface="Angsana New" pitchFamily="18" charset="-34"/>
                <a:cs typeface="Angsana New" pitchFamily="18" charset="-34"/>
              </a:rPr>
              <a:t>ล้านคน</a:t>
            </a: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3779838" y="4581525"/>
            <a:ext cx="14398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th-TH" sz="2400" b="1">
                <a:latin typeface="Angsana New" pitchFamily="18" charset="-34"/>
                <a:cs typeface="Angsana New" pitchFamily="18" charset="-34"/>
              </a:rPr>
              <a:t>100,000 คน    </a:t>
            </a:r>
          </a:p>
          <a:p>
            <a:pPr algn="ctr"/>
            <a:r>
              <a:rPr lang="th-TH" sz="2400" b="1">
                <a:latin typeface="Angsana New" pitchFamily="18" charset="-34"/>
                <a:cs typeface="Angsana New" pitchFamily="18" charset="-34"/>
              </a:rPr>
              <a:t>     ต่อปี</a:t>
            </a:r>
          </a:p>
          <a:p>
            <a:pPr algn="ctr"/>
            <a:r>
              <a:rPr lang="th-TH" sz="2400" b="1">
                <a:latin typeface="Angsana New" pitchFamily="18" charset="-34"/>
                <a:cs typeface="Angsana New" pitchFamily="18" charset="-34"/>
              </a:rPr>
              <a:t>ป่วยเป็น </a:t>
            </a:r>
            <a:r>
              <a:rPr lang="en-US" sz="2400" b="1">
                <a:latin typeface="Angsana New" pitchFamily="18" charset="-34"/>
                <a:cs typeface="Angsana New" pitchFamily="18" charset="-34"/>
              </a:rPr>
              <a:t>TB</a:t>
            </a:r>
            <a:endParaRPr lang="th-TH" sz="2400" b="1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3411538" y="2492375"/>
            <a:ext cx="2362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b="1">
                <a:latin typeface="Angsana New" pitchFamily="18" charset="-34"/>
                <a:cs typeface="Angsana New" pitchFamily="18" charset="-34"/>
              </a:rPr>
              <a:t>21</a:t>
            </a:r>
            <a:r>
              <a:rPr lang="th-TH" b="1">
                <a:latin typeface="Angsana New" pitchFamily="18" charset="-34"/>
                <a:cs typeface="Angsana New" pitchFamily="18" charset="-34"/>
              </a:rPr>
              <a:t> ล้านคน (</a:t>
            </a:r>
            <a:r>
              <a:rPr lang="en-US" b="1">
                <a:latin typeface="Angsana New" pitchFamily="18" charset="-34"/>
                <a:cs typeface="Angsana New" pitchFamily="18" charset="-34"/>
              </a:rPr>
              <a:t>30%)</a:t>
            </a:r>
          </a:p>
          <a:p>
            <a:pPr algn="ctr"/>
            <a:r>
              <a:rPr lang="th-TH" b="1">
                <a:latin typeface="Angsana New" pitchFamily="18" charset="-34"/>
                <a:cs typeface="Angsana New" pitchFamily="18" charset="-34"/>
              </a:rPr>
              <a:t>ติดเชื้อ </a:t>
            </a:r>
            <a:r>
              <a:rPr lang="en-US" b="1">
                <a:latin typeface="Angsana New" pitchFamily="18" charset="-34"/>
                <a:cs typeface="Angsana New" pitchFamily="18" charset="-34"/>
              </a:rPr>
              <a:t>TB </a:t>
            </a:r>
            <a:r>
              <a:rPr lang="th-TH" b="1">
                <a:latin typeface="Angsana New" pitchFamily="18" charset="-34"/>
                <a:cs typeface="Angsana New" pitchFamily="18" charset="-34"/>
              </a:rPr>
              <a:t>แล้ว</a:t>
            </a:r>
          </a:p>
        </p:txBody>
      </p:sp>
      <p:sp>
        <p:nvSpPr>
          <p:cNvPr id="17416" name="AutoShape 8"/>
          <p:cNvSpPr>
            <a:spLocks noChangeArrowheads="1"/>
          </p:cNvSpPr>
          <p:nvPr/>
        </p:nvSpPr>
        <p:spPr bwMode="auto">
          <a:xfrm>
            <a:off x="4211638" y="1412875"/>
            <a:ext cx="381000" cy="546100"/>
          </a:xfrm>
          <a:prstGeom prst="downArrow">
            <a:avLst>
              <a:gd name="adj1" fmla="val 50000"/>
              <a:gd name="adj2" fmla="val 358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th-TH"/>
          </a:p>
        </p:txBody>
      </p:sp>
      <p:sp>
        <p:nvSpPr>
          <p:cNvPr id="17417" name="Line 9"/>
          <p:cNvSpPr>
            <a:spLocks noChangeShapeType="1"/>
          </p:cNvSpPr>
          <p:nvPr/>
        </p:nvSpPr>
        <p:spPr bwMode="auto">
          <a:xfrm>
            <a:off x="4427538" y="3429000"/>
            <a:ext cx="0" cy="790575"/>
          </a:xfrm>
          <a:prstGeom prst="line">
            <a:avLst/>
          </a:prstGeom>
          <a:noFill/>
          <a:ln w="161925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5958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249758"/>
            <a:ext cx="9108504" cy="5339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774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49943" y="1030572"/>
            <a:ext cx="8186060" cy="277586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  <p:sp>
        <p:nvSpPr>
          <p:cNvPr id="19461" name="Content Placeholder 2"/>
          <p:cNvSpPr>
            <a:spLocks noGrp="1"/>
          </p:cNvSpPr>
          <p:nvPr>
            <p:ph sz="quarter" idx="13"/>
          </p:nvPr>
        </p:nvSpPr>
        <p:spPr>
          <a:xfrm>
            <a:off x="885825" y="1519238"/>
            <a:ext cx="8026400" cy="2951162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th-TH" sz="5400" b="1" smtClean="0"/>
              <a:t> ฝอยละอองเสมหะ</a:t>
            </a:r>
          </a:p>
          <a:p>
            <a:pPr eaLnBrk="1" hangingPunct="1">
              <a:spcBef>
                <a:spcPct val="0"/>
              </a:spcBef>
            </a:pPr>
            <a:r>
              <a:rPr lang="th-TH" sz="5400" b="1" smtClean="0"/>
              <a:t> การไอ, จาม, พูด, ตะโกน, ร้องเพลง</a:t>
            </a:r>
          </a:p>
        </p:txBody>
      </p:sp>
      <p:pic>
        <p:nvPicPr>
          <p:cNvPr id="4" name="Picture 5" descr="D:\pictrue\วัณโรค.bmp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 rot="21239457">
            <a:off x="5387975" y="3482256"/>
            <a:ext cx="2917372" cy="291737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9463" name="สี่เหลี่ยมผืนผ้า 4"/>
          <p:cNvSpPr>
            <a:spLocks noChangeArrowheads="1"/>
          </p:cNvSpPr>
          <p:nvPr/>
        </p:nvSpPr>
        <p:spPr bwMode="auto">
          <a:xfrm>
            <a:off x="1241425" y="354013"/>
            <a:ext cx="72088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th-TH" sz="4800" b="1">
                <a:solidFill>
                  <a:srgbClr val="0070C0"/>
                </a:solidFill>
                <a:latin typeface="Lucida Sans Unicode" pitchFamily="34" charset="0"/>
                <a:cs typeface="Cordia New" pitchFamily="34" charset="-34"/>
              </a:rPr>
              <a:t>วัณโรคติดต่อได้อย่างไร...</a:t>
            </a:r>
            <a:endParaRPr lang="th-TH" sz="5400" b="1" i="1">
              <a:solidFill>
                <a:srgbClr val="0070C0"/>
              </a:solidFill>
              <a:latin typeface="Lucida Sans Unicode" pitchFamily="34" charset="0"/>
              <a:cs typeface="Cordia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0805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66" name="Object 2"/>
          <p:cNvGraphicFramePr>
            <a:graphicFrameLocks noChangeAspect="1"/>
          </p:cNvGraphicFramePr>
          <p:nvPr/>
        </p:nvGraphicFramePr>
        <p:xfrm>
          <a:off x="0" y="0"/>
          <a:ext cx="9144000" cy="684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" name="Slide" r:id="rId4" imgW="4565862" imgH="3424373" progId="PowerPoint.Slide.8">
                  <p:embed/>
                </p:oleObj>
              </mc:Choice>
              <mc:Fallback>
                <p:oleObj name="Slide" r:id="rId4" imgW="4565862" imgH="3424373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40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6867" name="Group 9"/>
          <p:cNvGrpSpPr>
            <a:grpSpLocks/>
          </p:cNvGrpSpPr>
          <p:nvPr/>
        </p:nvGrpSpPr>
        <p:grpSpPr bwMode="auto">
          <a:xfrm>
            <a:off x="0" y="6461125"/>
            <a:ext cx="4033838" cy="396875"/>
            <a:chOff x="0" y="4032"/>
            <a:chExt cx="2541" cy="250"/>
          </a:xfrm>
        </p:grpSpPr>
        <p:sp>
          <p:nvSpPr>
            <p:cNvPr id="36868" name="Text Box 10"/>
            <p:cNvSpPr txBox="1">
              <a:spLocks noChangeArrowheads="1"/>
            </p:cNvSpPr>
            <p:nvPr/>
          </p:nvSpPr>
          <p:spPr bwMode="auto">
            <a:xfrm>
              <a:off x="144" y="4032"/>
              <a:ext cx="239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2000">
                  <a:latin typeface="Lucida Sans Unicode" pitchFamily="34" charset="0"/>
                </a:rPr>
                <a:t>copyright@TB/HIV Research Foundation (THRF)</a:t>
              </a:r>
            </a:p>
          </p:txBody>
        </p:sp>
        <p:pic>
          <p:nvPicPr>
            <p:cNvPr id="36869" name="Picture 1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080"/>
              <a:ext cx="192" cy="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9127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WordArt 2"/>
          <p:cNvSpPr>
            <a:spLocks noChangeArrowheads="1" noChangeShapeType="1" noTextEdit="1"/>
          </p:cNvSpPr>
          <p:nvPr/>
        </p:nvSpPr>
        <p:spPr bwMode="auto">
          <a:xfrm>
            <a:off x="914400" y="3068960"/>
            <a:ext cx="7162800" cy="120776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50259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>
              <a:defRPr/>
            </a:pPr>
            <a:r>
              <a:rPr lang="th-TH" sz="3600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BrowalliaUPC"/>
                <a:cs typeface="BrowalliaUPC"/>
              </a:rPr>
              <a:t>หลักการ </a:t>
            </a:r>
            <a:r>
              <a:rPr lang="en-US" sz="3600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BrowalliaUPC"/>
                <a:cs typeface="BrowalliaUPC"/>
              </a:rPr>
              <a:t>QQR</a:t>
            </a:r>
            <a:endParaRPr lang="th-TH" sz="3600" kern="10" dirty="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BrowalliaUPC"/>
              <a:cs typeface="BrowalliaUPC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43608" y="1435423"/>
            <a:ext cx="72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 smtClean="0">
                <a:latin typeface="Angsana New" pitchFamily="18" charset="-34"/>
                <a:cs typeface="Angsana New" pitchFamily="18" charset="-34"/>
              </a:rPr>
              <a:t>การประเมินความเสี่ยงต่อการติดเชื้อวัณโรค</a:t>
            </a:r>
            <a:endParaRPr lang="th-TH" sz="4400" b="1" dirty="0"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2467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505200" y="381000"/>
            <a:ext cx="5338763" cy="65405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th-TH" sz="2800" dirty="0" smtClean="0">
                <a:solidFill>
                  <a:schemeClr val="tx1"/>
                </a:solidFill>
              </a:rPr>
              <a:t>การที่คนๆ หนึ่งจะได้รับเชื้อ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th-TH" sz="2800" dirty="0" smtClean="0"/>
              <a:t>วัณโรค</a:t>
            </a:r>
            <a:r>
              <a:rPr lang="th-TH" sz="2800" dirty="0" smtClean="0">
                <a:solidFill>
                  <a:schemeClr val="tx1"/>
                </a:solidFill>
              </a:rPr>
              <a:t> เข้าสู่ร่างกายจะต้องประกอบด้วย ๓ ปัจจัยดังนี้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28600" y="1295400"/>
            <a:ext cx="2590800" cy="838200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th-TH" sz="2400" smtClean="0">
                <a:solidFill>
                  <a:srgbClr val="990000"/>
                </a:solidFill>
              </a:rPr>
              <a:t>ปริมาณของเชื้อ </a:t>
            </a:r>
            <a:r>
              <a:rPr lang="th-TH" sz="2400" smtClean="0">
                <a:solidFill>
                  <a:srgbClr val="990000"/>
                </a:solidFill>
                <a:cs typeface="Arial" pitchFamily="34" charset="0"/>
              </a:rPr>
              <a:t>(Quantity)</a:t>
            </a:r>
          </a:p>
        </p:txBody>
      </p:sp>
      <p:sp>
        <p:nvSpPr>
          <p:cNvPr id="327684" name="WordArt 4"/>
          <p:cNvSpPr>
            <a:spLocks noChangeArrowheads="1" noChangeShapeType="1" noTextEdit="1"/>
          </p:cNvSpPr>
          <p:nvPr/>
        </p:nvSpPr>
        <p:spPr bwMode="auto">
          <a:xfrm>
            <a:off x="0" y="304800"/>
            <a:ext cx="3200400" cy="7620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50259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>
              <a:defRPr/>
            </a:pPr>
            <a:r>
              <a:rPr lang="th-TH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BrowalliaUPC"/>
                <a:cs typeface="BrowalliaUPC"/>
              </a:rPr>
              <a:t>หลักการ </a:t>
            </a:r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BrowalliaUPC"/>
                <a:cs typeface="BrowalliaUPC"/>
              </a:rPr>
              <a:t>QQR</a:t>
            </a:r>
            <a:endParaRPr lang="th-TH" sz="3600" kern="1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BrowalliaUPC"/>
              <a:cs typeface="BrowalliaUPC"/>
            </a:endParaRPr>
          </a:p>
        </p:txBody>
      </p:sp>
      <p:sp>
        <p:nvSpPr>
          <p:cNvPr id="136197" name="Rectangle 5"/>
          <p:cNvSpPr>
            <a:spLocks noChangeArrowheads="1"/>
          </p:cNvSpPr>
          <p:nvPr/>
        </p:nvSpPr>
        <p:spPr bwMode="auto">
          <a:xfrm>
            <a:off x="228600" y="2133600"/>
            <a:ext cx="2819400" cy="36576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2400" dirty="0" smtClean="0"/>
              <a:t>- </a:t>
            </a:r>
            <a:r>
              <a:rPr lang="th-TH" sz="2400" dirty="0" smtClean="0"/>
              <a:t>เชื้อวัณโรค ส่วนใหญ่อยู่ที่ปอดของผู้ป่วยวัณโรคปอดชนิดเสมหะพบเชื้อวัณโรค</a:t>
            </a:r>
            <a:r>
              <a:rPr lang="en-US" sz="2400" dirty="0" err="1" smtClean="0"/>
              <a:t>ต้องมีจำนวนเชื้อ</a:t>
            </a:r>
            <a:r>
              <a:rPr lang="th-TH" sz="2400" dirty="0" smtClean="0"/>
              <a:t>วัณโรค</a:t>
            </a:r>
            <a:r>
              <a:rPr lang="en-US" sz="2400" dirty="0" err="1" smtClean="0"/>
              <a:t>ใน</a:t>
            </a:r>
            <a:r>
              <a:rPr lang="en-US" sz="2400" u="sng" dirty="0" err="1" smtClean="0">
                <a:solidFill>
                  <a:srgbClr val="990000"/>
                </a:solidFill>
              </a:rPr>
              <a:t>ปริมาณที่มากพอ</a:t>
            </a:r>
            <a:r>
              <a:rPr lang="en-US" sz="2400" dirty="0" err="1" smtClean="0"/>
              <a:t>ใน</a:t>
            </a:r>
            <a:r>
              <a:rPr lang="th-TH" sz="2400" dirty="0" smtClean="0"/>
              <a:t>ตัวอย่าง</a:t>
            </a:r>
            <a:r>
              <a:rPr lang="en-US" sz="2400" dirty="0" err="1" smtClean="0"/>
              <a:t>ที่อยู่ของเชื้อ</a:t>
            </a:r>
            <a:endParaRPr lang="en-US" sz="2400" dirty="0" smtClean="0"/>
          </a:p>
          <a:p>
            <a:r>
              <a:rPr lang="th-TH" sz="2400" dirty="0" smtClean="0"/>
              <a:t>-ระยะเวลาที่สัมผัสเชื้อวัณโรค</a:t>
            </a:r>
          </a:p>
          <a:p>
            <a:r>
              <a:rPr lang="th-TH" sz="2400" dirty="0" smtClean="0">
                <a:latin typeface="Angsana New" pitchFamily="18" charset="-34"/>
                <a:cs typeface="Angsana New" pitchFamily="18" charset="-34"/>
              </a:rPr>
              <a:t>-</a:t>
            </a:r>
            <a:r>
              <a:rPr lang="th-TH" sz="2400" dirty="0" smtClean="0">
                <a:latin typeface="Browallia News" panose="020B0604020202020204" pitchFamily="34" charset="-34"/>
                <a:cs typeface="Browallia News" panose="020B0604020202020204" pitchFamily="34" charset="-34"/>
              </a:rPr>
              <a:t>เชื้อวัณ</a:t>
            </a:r>
            <a:r>
              <a:rPr lang="th-TH" sz="2400" dirty="0">
                <a:latin typeface="Browallia News" panose="020B0604020202020204" pitchFamily="34" charset="-34"/>
                <a:cs typeface="Browallia News" panose="020B0604020202020204" pitchFamily="34" charset="-34"/>
              </a:rPr>
              <a:t>โรค อยู่ในฝอยละอองเสมหะ </a:t>
            </a:r>
            <a:endParaRPr lang="en-US" sz="2400" dirty="0">
              <a:latin typeface="Browallia News" panose="020B0604020202020204" pitchFamily="34" charset="-34"/>
              <a:cs typeface="Browallia News" panose="020B0604020202020204" pitchFamily="34" charset="-34"/>
            </a:endParaRPr>
          </a:p>
          <a:p>
            <a:pPr marL="342900" indent="-342900">
              <a:buFontTx/>
              <a:buChar char="-"/>
            </a:pPr>
            <a:endParaRPr lang="th-TH" sz="2400" dirty="0" smtClean="0"/>
          </a:p>
        </p:txBody>
      </p:sp>
      <p:sp>
        <p:nvSpPr>
          <p:cNvPr id="136198" name="Rectangle 6"/>
          <p:cNvSpPr>
            <a:spLocks noChangeArrowheads="1"/>
          </p:cNvSpPr>
          <p:nvPr/>
        </p:nvSpPr>
        <p:spPr bwMode="auto">
          <a:xfrm>
            <a:off x="3352800" y="1295400"/>
            <a:ext cx="2362200" cy="693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lnSpc>
                <a:spcPct val="90000"/>
              </a:lnSpc>
            </a:pPr>
            <a:r>
              <a:rPr lang="th-TH" sz="2400">
                <a:solidFill>
                  <a:srgbClr val="990000"/>
                </a:solidFill>
                <a:latin typeface="Browallia New" pitchFamily="34" charset="-34"/>
                <a:cs typeface="BrowalliaUPC" pitchFamily="34" charset="-34"/>
              </a:rPr>
              <a:t>คุณภาพของเชื้อ </a:t>
            </a:r>
          </a:p>
          <a:p>
            <a:pPr marL="342900" indent="-342900" algn="ctr">
              <a:lnSpc>
                <a:spcPct val="90000"/>
              </a:lnSpc>
            </a:pPr>
            <a:r>
              <a:rPr lang="th-TH" sz="2400">
                <a:solidFill>
                  <a:srgbClr val="990000"/>
                </a:solidFill>
                <a:latin typeface="Browallia New" pitchFamily="34" charset="-34"/>
                <a:cs typeface="Arial" pitchFamily="34" charset="0"/>
              </a:rPr>
              <a:t>(Quality)</a:t>
            </a:r>
          </a:p>
        </p:txBody>
      </p:sp>
      <p:sp>
        <p:nvSpPr>
          <p:cNvPr id="136199" name="Rectangle 7"/>
          <p:cNvSpPr>
            <a:spLocks noChangeArrowheads="1"/>
          </p:cNvSpPr>
          <p:nvPr/>
        </p:nvSpPr>
        <p:spPr bwMode="auto">
          <a:xfrm>
            <a:off x="6248400" y="1295400"/>
            <a:ext cx="2590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th-TH" sz="2400">
                <a:solidFill>
                  <a:srgbClr val="990000"/>
                </a:solidFill>
                <a:latin typeface="Browallia New" pitchFamily="34" charset="-34"/>
                <a:cs typeface="BrowalliaUPC" pitchFamily="34" charset="-34"/>
              </a:rPr>
              <a:t>ช่องทางการติดต่อ</a:t>
            </a:r>
          </a:p>
          <a:p>
            <a:pPr marL="342900" indent="-342900" algn="ctr">
              <a:spcBef>
                <a:spcPct val="20000"/>
              </a:spcBef>
            </a:pPr>
            <a:r>
              <a:rPr lang="th-TH" sz="2400">
                <a:solidFill>
                  <a:srgbClr val="990000"/>
                </a:solidFill>
                <a:latin typeface="Browallia New" pitchFamily="34" charset="-34"/>
                <a:cs typeface="Arial" pitchFamily="34" charset="0"/>
              </a:rPr>
              <a:t>(</a:t>
            </a:r>
            <a:r>
              <a:rPr lang="en-US" sz="2400">
                <a:solidFill>
                  <a:srgbClr val="990000"/>
                </a:solidFill>
                <a:latin typeface="Browallia New" pitchFamily="34" charset="-34"/>
                <a:cs typeface="Arial" pitchFamily="34" charset="0"/>
              </a:rPr>
              <a:t>Route of Transmission)</a:t>
            </a:r>
            <a:endParaRPr lang="th-TH" sz="2400">
              <a:solidFill>
                <a:srgbClr val="990000"/>
              </a:solidFill>
              <a:latin typeface="Browallia New" pitchFamily="34" charset="-34"/>
              <a:cs typeface="Arial" pitchFamily="34" charset="0"/>
            </a:endParaRPr>
          </a:p>
        </p:txBody>
      </p:sp>
      <p:sp>
        <p:nvSpPr>
          <p:cNvPr id="136200" name="Rectangle 8"/>
          <p:cNvSpPr>
            <a:spLocks noChangeArrowheads="1"/>
          </p:cNvSpPr>
          <p:nvPr/>
        </p:nvSpPr>
        <p:spPr bwMode="auto">
          <a:xfrm>
            <a:off x="3200400" y="2122487"/>
            <a:ext cx="3048000" cy="367982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Clr>
                <a:srgbClr val="FF3300"/>
              </a:buClr>
              <a:buSzPct val="85000"/>
            </a:pPr>
            <a:r>
              <a:rPr lang="th-TH" sz="2300" dirty="0" smtClean="0">
                <a:latin typeface="Angsana New" pitchFamily="18" charset="-34"/>
                <a:cs typeface="Angsana New" pitchFamily="18" charset="-34"/>
              </a:rPr>
              <a:t>เชื้อวัณโรคต้องมี </a:t>
            </a:r>
            <a:r>
              <a:rPr lang="th-TH" sz="2300" dirty="0" smtClean="0">
                <a:solidFill>
                  <a:srgbClr val="990000"/>
                </a:solidFill>
                <a:latin typeface="Angsana New" pitchFamily="18" charset="-34"/>
                <a:cs typeface="Angsana New" pitchFamily="18" charset="-34"/>
              </a:rPr>
              <a:t>“คุณภาพพอ”</a:t>
            </a:r>
            <a:endParaRPr lang="en-US" sz="2300" dirty="0" smtClean="0">
              <a:solidFill>
                <a:srgbClr val="990000"/>
              </a:solidFill>
              <a:latin typeface="Angsana New" pitchFamily="18" charset="-34"/>
              <a:cs typeface="Angsana New" pitchFamily="18" charset="-34"/>
            </a:endParaRPr>
          </a:p>
          <a:p>
            <a:pPr>
              <a:buClr>
                <a:srgbClr val="FF3300"/>
              </a:buClr>
              <a:buSzPct val="85000"/>
            </a:pPr>
            <a:r>
              <a:rPr lang="en-US" sz="2300" dirty="0">
                <a:latin typeface="Angsana New" pitchFamily="18" charset="-34"/>
                <a:cs typeface="Angsana New" pitchFamily="18" charset="-34"/>
              </a:rPr>
              <a:t>-</a:t>
            </a:r>
            <a:r>
              <a:rPr lang="en-US" sz="2300" dirty="0" err="1" smtClean="0">
                <a:latin typeface="Angsana New" pitchFamily="18" charset="-34"/>
                <a:cs typeface="Angsana New" pitchFamily="18" charset="-34"/>
              </a:rPr>
              <a:t>เชื้อ</a:t>
            </a:r>
            <a:r>
              <a:rPr lang="th-TH" sz="2300" dirty="0" smtClean="0">
                <a:latin typeface="Angsana New" pitchFamily="18" charset="-34"/>
                <a:cs typeface="Angsana New" pitchFamily="18" charset="-34"/>
              </a:rPr>
              <a:t>วัณโรค พบว่า</a:t>
            </a:r>
            <a:r>
              <a:rPr lang="en-US" sz="2300" dirty="0" err="1" smtClean="0">
                <a:latin typeface="Angsana New" pitchFamily="18" charset="-34"/>
                <a:cs typeface="Angsana New" pitchFamily="18" charset="-34"/>
              </a:rPr>
              <a:t>สภาพในร่างกาย</a:t>
            </a:r>
            <a:r>
              <a:rPr lang="en-US" sz="2300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en-US" sz="2300" dirty="0" err="1" smtClean="0">
                <a:latin typeface="Angsana New" pitchFamily="18" charset="-34"/>
                <a:cs typeface="Angsana New" pitchFamily="18" charset="-34"/>
              </a:rPr>
              <a:t>และสภาพแวดล้อม</a:t>
            </a:r>
            <a:r>
              <a:rPr lang="en-US" sz="2300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en-US" sz="2300" dirty="0" err="1" smtClean="0">
                <a:latin typeface="Angsana New" pitchFamily="18" charset="-34"/>
                <a:cs typeface="Angsana New" pitchFamily="18" charset="-34"/>
              </a:rPr>
              <a:t>บางอย่างมีผลทำให้เชื้อไม่สามารถอยู่ได้</a:t>
            </a:r>
            <a:r>
              <a:rPr lang="en-US" sz="2300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en-US" sz="2300" dirty="0" err="1" smtClean="0">
                <a:latin typeface="Angsana New" pitchFamily="18" charset="-34"/>
                <a:cs typeface="Angsana New" pitchFamily="18" charset="-34"/>
              </a:rPr>
              <a:t>เช่น</a:t>
            </a:r>
            <a:r>
              <a:rPr lang="en-US" sz="2300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en-US" sz="2300" dirty="0" err="1" smtClean="0">
                <a:latin typeface="Angsana New" pitchFamily="18" charset="-34"/>
                <a:cs typeface="Angsana New" pitchFamily="18" charset="-34"/>
              </a:rPr>
              <a:t>กระเพาะอาหาร</a:t>
            </a:r>
            <a:r>
              <a:rPr lang="en-US" sz="2300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2300" dirty="0" smtClean="0">
                <a:latin typeface="Angsana New" pitchFamily="18" charset="-34"/>
                <a:cs typeface="Angsana New" pitchFamily="18" charset="-34"/>
              </a:rPr>
              <a:t>ไม่ทนต่อแสงแดด </a:t>
            </a:r>
            <a:r>
              <a:rPr lang="en-US" sz="2300" dirty="0" err="1" smtClean="0">
                <a:latin typeface="Angsana New" pitchFamily="18" charset="-34"/>
                <a:cs typeface="Angsana New" pitchFamily="18" charset="-34"/>
              </a:rPr>
              <a:t>ความร้อน</a:t>
            </a:r>
            <a:r>
              <a:rPr lang="en-US" sz="2300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en-US" sz="2300" dirty="0" err="1" smtClean="0">
                <a:latin typeface="Angsana New" pitchFamily="18" charset="-34"/>
                <a:cs typeface="Angsana New" pitchFamily="18" charset="-34"/>
              </a:rPr>
              <a:t>ความแห้ง</a:t>
            </a:r>
            <a:r>
              <a:rPr lang="en-US" sz="2300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en-US" sz="2300" dirty="0" err="1" smtClean="0">
                <a:latin typeface="Angsana New" pitchFamily="18" charset="-34"/>
                <a:cs typeface="Angsana New" pitchFamily="18" charset="-34"/>
              </a:rPr>
              <a:t>น้ำยาต่างๆ</a:t>
            </a:r>
            <a:r>
              <a:rPr lang="en-US" sz="2300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2300" dirty="0" smtClean="0">
                <a:latin typeface="Angsana New" pitchFamily="18" charset="-34"/>
                <a:cs typeface="Angsana New" pitchFamily="18" charset="-34"/>
              </a:rPr>
              <a:t> และสภาพอากาศถ่ายเทได้สะดวก</a:t>
            </a:r>
            <a:r>
              <a:rPr lang="en-US" sz="2300" dirty="0" smtClean="0">
                <a:latin typeface="Angsana New" pitchFamily="18" charset="-34"/>
                <a:cs typeface="Angsana New" pitchFamily="18" charset="-34"/>
              </a:rPr>
              <a:t>  </a:t>
            </a:r>
            <a:r>
              <a:rPr lang="th-TH" sz="2300" dirty="0" smtClean="0">
                <a:latin typeface="Angsana New" pitchFamily="18" charset="-34"/>
                <a:cs typeface="Angsana New" pitchFamily="18" charset="-34"/>
              </a:rPr>
              <a:t>สภาพร่างกายที่แข็งแรง</a:t>
            </a:r>
          </a:p>
          <a:p>
            <a:pPr>
              <a:buClr>
                <a:srgbClr val="FF3300"/>
              </a:buClr>
              <a:buSzPct val="85000"/>
            </a:pPr>
            <a:r>
              <a:rPr lang="th-TH" sz="2400" dirty="0" smtClean="0">
                <a:latin typeface="Angsana New" pitchFamily="18" charset="-34"/>
                <a:cs typeface="Angsana New" pitchFamily="18" charset="-34"/>
              </a:rPr>
              <a:t>-ความ</a:t>
            </a:r>
            <a:r>
              <a:rPr lang="th-TH" sz="2400" dirty="0">
                <a:latin typeface="Angsana New" pitchFamily="18" charset="-34"/>
                <a:cs typeface="Angsana New" pitchFamily="18" charset="-34"/>
              </a:rPr>
              <a:t>เข้มข้นในการ</a:t>
            </a:r>
            <a:r>
              <a:rPr lang="th-TH" sz="2400" dirty="0" smtClean="0">
                <a:latin typeface="Angsana New" pitchFamily="18" charset="-34"/>
                <a:cs typeface="Angsana New" pitchFamily="18" charset="-34"/>
              </a:rPr>
              <a:t>สัมผัสปัจจัย     -ความเสี่ยง</a:t>
            </a:r>
            <a:r>
              <a:rPr lang="th-TH" sz="2400" dirty="0">
                <a:latin typeface="Angsana New" pitchFamily="18" charset="-34"/>
                <a:cs typeface="Angsana New" pitchFamily="18" charset="-34"/>
              </a:rPr>
              <a:t>ภายในของแต่ละ</a:t>
            </a:r>
            <a:r>
              <a:rPr lang="th-TH" sz="2400" dirty="0" smtClean="0">
                <a:latin typeface="Angsana New" pitchFamily="18" charset="-34"/>
                <a:cs typeface="Angsana New" pitchFamily="18" charset="-34"/>
              </a:rPr>
              <a:t>คน</a:t>
            </a:r>
            <a:endParaRPr lang="en-US" sz="2400" dirty="0" smtClean="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36201" name="Rectangle 9"/>
          <p:cNvSpPr>
            <a:spLocks noChangeArrowheads="1"/>
          </p:cNvSpPr>
          <p:nvPr/>
        </p:nvSpPr>
        <p:spPr bwMode="auto">
          <a:xfrm>
            <a:off x="6444208" y="2268538"/>
            <a:ext cx="2394992" cy="3522662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th-TH" sz="2400" dirty="0" smtClean="0"/>
              <a:t>เชื้อวัณโรค </a:t>
            </a:r>
            <a:r>
              <a:rPr lang="en-US" sz="2400" dirty="0" err="1" smtClean="0"/>
              <a:t>จะต้องถูกส่งผ่านจากคนที่</a:t>
            </a:r>
            <a:r>
              <a:rPr lang="th-TH" sz="2400" dirty="0" smtClean="0"/>
              <a:t>ป่วยเป็นวัณโรคปอดชนิดเสมหะพบเชื้อ </a:t>
            </a:r>
            <a:r>
              <a:rPr lang="en-US" sz="2400" dirty="0" err="1" smtClean="0"/>
              <a:t>ไปยังอีกคนหนึ่ง</a:t>
            </a:r>
            <a:r>
              <a:rPr lang="en-US" sz="2400" dirty="0" smtClean="0"/>
              <a:t> </a:t>
            </a:r>
            <a:r>
              <a:rPr lang="en-US" sz="2400" dirty="0" err="1" smtClean="0"/>
              <a:t>โดยเชื้อ</a:t>
            </a:r>
            <a:r>
              <a:rPr lang="th-TH" sz="2400" dirty="0" smtClean="0"/>
              <a:t>วัณโรคจะ</a:t>
            </a:r>
            <a:r>
              <a:rPr lang="en-US" sz="2400" dirty="0" err="1" smtClean="0"/>
              <a:t>เข้าสู่</a:t>
            </a:r>
            <a:r>
              <a:rPr lang="th-TH" sz="2400" dirty="0" smtClean="0"/>
              <a:t>ระบบทางเดิน</a:t>
            </a:r>
            <a:r>
              <a:rPr lang="th-TH" sz="2400" dirty="0"/>
              <a:t>หายใจผ่านทางการ ไอ จาม พูด ตะโกน ร้องเพลง </a:t>
            </a:r>
            <a:endParaRPr lang="en-US" sz="2400" dirty="0" smtClean="0"/>
          </a:p>
        </p:txBody>
      </p:sp>
      <p:sp>
        <p:nvSpPr>
          <p:cNvPr id="327690" name="Rectangle 10"/>
          <p:cNvSpPr>
            <a:spLocks noChangeArrowheads="1"/>
          </p:cNvSpPr>
          <p:nvPr/>
        </p:nvSpPr>
        <p:spPr bwMode="auto">
          <a:xfrm>
            <a:off x="1547813" y="5876925"/>
            <a:ext cx="6492875" cy="765175"/>
          </a:xfrm>
          <a:prstGeom prst="rect">
            <a:avLst/>
          </a:prstGeom>
          <a:noFill/>
          <a:ln w="2857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th-TH" sz="4000" dirty="0">
                <a:latin typeface="Browallia New" pitchFamily="34" charset="-34"/>
                <a:cs typeface="BrowalliaUPC" pitchFamily="34" charset="-34"/>
              </a:rPr>
              <a:t>โอกาส/ความเป็นไปได้ที่จะเกิดขึ้น</a:t>
            </a:r>
          </a:p>
        </p:txBody>
      </p:sp>
    </p:spTree>
    <p:extLst>
      <p:ext uri="{BB962C8B-B14F-4D97-AF65-F5344CB8AC3E}">
        <p14:creationId xmlns:p14="http://schemas.microsoft.com/office/powerpoint/2010/main" val="1229625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7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690" grpId="0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sz="4800" b="1" dirty="0" smtClean="0"/>
              <a:t>เสี่ยงต่อการติดเชื้อวัณโรคไหม </a:t>
            </a:r>
            <a:r>
              <a:rPr lang="en-US" sz="4800" b="1" dirty="0" smtClean="0"/>
              <a:t>???</a:t>
            </a:r>
            <a:endParaRPr lang="th-TH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th-TH" dirty="0" smtClean="0"/>
              <a:t>กินข้าวกับผู้ป่วยวัณโรค</a:t>
            </a:r>
          </a:p>
          <a:p>
            <a:r>
              <a:rPr lang="th-TH" dirty="0" smtClean="0"/>
              <a:t>นอนห้องเดียวกันกับผู้ป่วยวัณโรค</a:t>
            </a:r>
          </a:p>
          <a:p>
            <a:r>
              <a:rPr lang="th-TH" dirty="0" smtClean="0"/>
              <a:t>ดื่มน้ำแก้วเดียวกัน</a:t>
            </a:r>
          </a:p>
          <a:p>
            <a:r>
              <a:rPr lang="th-TH" dirty="0" smtClean="0"/>
              <a:t>ยุงกัดผู้ป่วยวัณโรคแล้วมากัดเรา</a:t>
            </a:r>
          </a:p>
          <a:p>
            <a:r>
              <a:rPr lang="th-TH" dirty="0" smtClean="0"/>
              <a:t>ผู้ป่วยวัณโรค ไอ จาม ใส่เรา</a:t>
            </a:r>
          </a:p>
          <a:p>
            <a:r>
              <a:rPr lang="th-TH" smtClean="0"/>
              <a:t>จูบกับผู้ป่วยวัณโรค</a:t>
            </a:r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03603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สลิปสตรีม">
  <a:themeElements>
    <a:clrScheme name="สลิปสตรีม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สลิปสตรีม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สลิปสตรีม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595</TotalTime>
  <Words>1154</Words>
  <Application>Microsoft Office PowerPoint</Application>
  <PresentationFormat>นำเสนอทางหน้าจอ (4:3)</PresentationFormat>
  <Paragraphs>140</Paragraphs>
  <Slides>27</Slides>
  <Notes>5</Notes>
  <HiddenSlides>0</HiddenSlides>
  <MMClips>0</MMClips>
  <ScaleCrop>false</ScaleCrop>
  <HeadingPairs>
    <vt:vector size="6" baseType="variant">
      <vt:variant>
        <vt:lpstr>ชุดรูปแบบ</vt:lpstr>
      </vt:variant>
      <vt:variant>
        <vt:i4>1</vt:i4>
      </vt:variant>
      <vt:variant>
        <vt:lpstr>เซิร์ฟเวอร์ OLE ฝังตัว</vt:lpstr>
      </vt:variant>
      <vt:variant>
        <vt:i4>1</vt:i4>
      </vt:variant>
      <vt:variant>
        <vt:lpstr>ชื่อเรื่องภาพนิ่ง</vt:lpstr>
      </vt:variant>
      <vt:variant>
        <vt:i4>27</vt:i4>
      </vt:variant>
    </vt:vector>
  </HeadingPairs>
  <TitlesOfParts>
    <vt:vector size="29" baseType="lpstr">
      <vt:lpstr>สลิปสตรีม</vt:lpstr>
      <vt:lpstr>Slide</vt:lpstr>
      <vt:lpstr>วัณโรค</vt:lpstr>
      <vt:lpstr>วัณโรค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การที่คนๆ หนึ่งจะได้รับเชื้อ วัณโรค เข้าสู่ร่างกายจะต้องประกอบด้วย ๓ ปัจจัยดังนี้</vt:lpstr>
      <vt:lpstr>เสี่ยงต่อการติดเชื้อวัณโรคไหม ???</vt:lpstr>
      <vt:lpstr>งานนำเสนอ PowerPoint</vt:lpstr>
      <vt:lpstr>ไม่ใช่ : ในคนที่มีภูมิคุ้มกันปกติ</vt:lpstr>
      <vt:lpstr>ผู้ติดเชื้อวัณโรคมีโอกาสป่วยเป็นวัณโรค</vt:lpstr>
      <vt:lpstr>งานนำเสนอ PowerPoint</vt:lpstr>
      <vt:lpstr>ปัจจัยเสี่ยงของการป่วยวัณโรค</vt:lpstr>
      <vt:lpstr>งานนำเสนอ PowerPoint</vt:lpstr>
      <vt:lpstr>งานนำเสนอ PowerPoint</vt:lpstr>
      <vt:lpstr>ไม่ยาก</vt:lpstr>
      <vt:lpstr>การเยี่ยมบ้านผู้ป่วย</vt:lpstr>
      <vt:lpstr>งานนำเสนอ PowerPoint</vt:lpstr>
      <vt:lpstr>ควร</vt:lpstr>
      <vt:lpstr>ถ้ากลัวมากเกินเหตุ  อาจทำให้ปัญหารุนแรงมากขึ้น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E5430</dc:creator>
  <cp:lastModifiedBy>Nures_Master</cp:lastModifiedBy>
  <cp:revision>50</cp:revision>
  <cp:lastPrinted>2014-12-15T07:57:03Z</cp:lastPrinted>
  <dcterms:created xsi:type="dcterms:W3CDTF">2014-12-14T15:35:44Z</dcterms:created>
  <dcterms:modified xsi:type="dcterms:W3CDTF">2019-02-20T01:49:08Z</dcterms:modified>
</cp:coreProperties>
</file>